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4"/>
    <p:sldMasterId id="2147483693" r:id="rId5"/>
  </p:sldMasterIdLst>
  <p:sldIdLst>
    <p:sldId id="256" r:id="rId6"/>
    <p:sldId id="257" r:id="rId7"/>
    <p:sldId id="258" r:id="rId8"/>
    <p:sldId id="259" r:id="rId9"/>
    <p:sldId id="260" r:id="rId10"/>
    <p:sldId id="261" r:id="rId11"/>
    <p:sldId id="262" r:id="rId12"/>
    <p:sldId id="263" r:id="rId13"/>
    <p:sldId id="275" r:id="rId14"/>
    <p:sldId id="264" r:id="rId15"/>
    <p:sldId id="265" r:id="rId16"/>
    <p:sldId id="266" r:id="rId17"/>
    <p:sldId id="267" r:id="rId18"/>
    <p:sldId id="268" r:id="rId19"/>
    <p:sldId id="270" r:id="rId20"/>
    <p:sldId id="271" r:id="rId21"/>
    <p:sldId id="272" r:id="rId22"/>
    <p:sldId id="273" r:id="rId23"/>
    <p:sldId id="274"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76C511-2394-480F-96A3-6A39E8888980}" v="94" dt="2020-03-30T14:52:42.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hyperlink" Target="https://www.youtube.com/watch?v=GS3Nve3I3K8" TargetMode="External"/><Relationship Id="rId5" Type="http://schemas.openxmlformats.org/officeDocument/2006/relationships/image" Target="../media/image6.sv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hyperlink" Target="https://www.youtube.com/watch?v=GS3Nve3I3K8" TargetMode="External"/><Relationship Id="rId2" Type="http://schemas.openxmlformats.org/officeDocument/2006/relationships/image" Target="../media/image4.svg"/><Relationship Id="rId1"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F65DF-62CA-4FAB-B8FB-2561443C4B19}" type="doc">
      <dgm:prSet loTypeId="urn:microsoft.com/office/officeart/2018/2/layout/IconVerticalSolidList" loCatId="icon" qsTypeId="urn:microsoft.com/office/officeart/2005/8/quickstyle/3d2" qsCatId="3D" csTypeId="urn:microsoft.com/office/officeart/2018/5/colors/Iconchunking_neutralicontext_colorful1" csCatId="colorful" phldr="1"/>
      <dgm:spPr/>
      <dgm:t>
        <a:bodyPr/>
        <a:lstStyle/>
        <a:p>
          <a:endParaRPr lang="en-US"/>
        </a:p>
      </dgm:t>
    </dgm:pt>
    <dgm:pt modelId="{52FEC7F5-308A-449A-BD5B-E9F23032E06C}">
      <dgm:prSet/>
      <dgm:spPr/>
      <dgm:t>
        <a:bodyPr/>
        <a:lstStyle/>
        <a:p>
          <a:pPr>
            <a:lnSpc>
              <a:spcPct val="100000"/>
            </a:lnSpc>
          </a:pPr>
          <a:r>
            <a:rPr lang="nl-NL" u="sng"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https://www.youtube.com/watch?v=GS3Nve3I3K8</a:t>
          </a:r>
          <a:r>
            <a:rPr lang="nl-NL" dirty="0">
              <a:solidFill>
                <a:schemeClr val="bg1"/>
              </a:solidFill>
            </a:rPr>
            <a:t> </a:t>
          </a:r>
          <a:endParaRPr lang="en-US" dirty="0">
            <a:solidFill>
              <a:schemeClr val="bg1"/>
            </a:solidFill>
          </a:endParaRPr>
        </a:p>
      </dgm:t>
    </dgm:pt>
    <dgm:pt modelId="{55F98775-709A-467A-AD0D-3EE58CC91240}" type="parTrans" cxnId="{28F70898-E8CF-4345-BA80-3EF81C8C0B49}">
      <dgm:prSet/>
      <dgm:spPr/>
      <dgm:t>
        <a:bodyPr/>
        <a:lstStyle/>
        <a:p>
          <a:endParaRPr lang="en-US"/>
        </a:p>
      </dgm:t>
    </dgm:pt>
    <dgm:pt modelId="{036BD543-6743-48DB-A6CA-7EE4303E938B}" type="sibTrans" cxnId="{28F70898-E8CF-4345-BA80-3EF81C8C0B49}">
      <dgm:prSet/>
      <dgm:spPr/>
      <dgm:t>
        <a:bodyPr/>
        <a:lstStyle/>
        <a:p>
          <a:endParaRPr lang="en-US"/>
        </a:p>
      </dgm:t>
    </dgm:pt>
    <dgm:pt modelId="{5162FC43-4DC0-4635-A1BA-6509C187228F}">
      <dgm:prSet custT="1"/>
      <dgm:spPr/>
      <dgm:t>
        <a:bodyPr/>
        <a:lstStyle/>
        <a:p>
          <a:pPr>
            <a:lnSpc>
              <a:spcPct val="100000"/>
            </a:lnSpc>
          </a:pPr>
          <a:r>
            <a:rPr lang="nl-NL" sz="2400" b="1" dirty="0"/>
            <a:t>Welk gedrag zou je zelf wel willen veranderen maar is moeilijk?! </a:t>
          </a:r>
          <a:endParaRPr lang="en-US" sz="2400" dirty="0"/>
        </a:p>
      </dgm:t>
    </dgm:pt>
    <dgm:pt modelId="{610CF13F-2281-4DF9-82EB-2BEB29DF5903}" type="parTrans" cxnId="{3770969F-FFB9-4E4A-B33C-A44F800F90A3}">
      <dgm:prSet/>
      <dgm:spPr/>
      <dgm:t>
        <a:bodyPr/>
        <a:lstStyle/>
        <a:p>
          <a:endParaRPr lang="en-US"/>
        </a:p>
      </dgm:t>
    </dgm:pt>
    <dgm:pt modelId="{AC6EE7BA-2E93-4F7A-8C2B-489F586B3630}" type="sibTrans" cxnId="{3770969F-FFB9-4E4A-B33C-A44F800F90A3}">
      <dgm:prSet/>
      <dgm:spPr/>
      <dgm:t>
        <a:bodyPr/>
        <a:lstStyle/>
        <a:p>
          <a:endParaRPr lang="en-US"/>
        </a:p>
      </dgm:t>
    </dgm:pt>
    <dgm:pt modelId="{BAD42C5B-0665-45B2-B47A-B08DA8A96EC1}" type="pres">
      <dgm:prSet presAssocID="{B1EF65DF-62CA-4FAB-B8FB-2561443C4B19}" presName="root" presStyleCnt="0">
        <dgm:presLayoutVars>
          <dgm:dir/>
          <dgm:resizeHandles val="exact"/>
        </dgm:presLayoutVars>
      </dgm:prSet>
      <dgm:spPr/>
    </dgm:pt>
    <dgm:pt modelId="{AFCB27A0-B616-4E8B-A842-D2C2F8672A5D}" type="pres">
      <dgm:prSet presAssocID="{52FEC7F5-308A-449A-BD5B-E9F23032E06C}" presName="compNode" presStyleCnt="0"/>
      <dgm:spPr/>
    </dgm:pt>
    <dgm:pt modelId="{D878164B-4BA9-406B-B487-874844ECFA48}" type="pres">
      <dgm:prSet presAssocID="{52FEC7F5-308A-449A-BD5B-E9F23032E06C}" presName="bgRect" presStyleLbl="bgShp" presStyleIdx="0" presStyleCnt="2"/>
      <dgm:spPr/>
    </dgm:pt>
    <dgm:pt modelId="{135DEB4C-8FC7-458E-A11A-9A6392B2C84D}" type="pres">
      <dgm:prSet presAssocID="{52FEC7F5-308A-449A-BD5B-E9F23032E06C}"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Marker"/>
        </a:ext>
      </dgm:extLst>
    </dgm:pt>
    <dgm:pt modelId="{BB0BE009-B9D3-402D-AFFC-8238B19E96E7}" type="pres">
      <dgm:prSet presAssocID="{52FEC7F5-308A-449A-BD5B-E9F23032E06C}" presName="spaceRect" presStyleCnt="0"/>
      <dgm:spPr/>
    </dgm:pt>
    <dgm:pt modelId="{78ABDA4D-C74D-4CAA-89D2-A0A6AB7A8A31}" type="pres">
      <dgm:prSet presAssocID="{52FEC7F5-308A-449A-BD5B-E9F23032E06C}" presName="parTx" presStyleLbl="revTx" presStyleIdx="0" presStyleCnt="2">
        <dgm:presLayoutVars>
          <dgm:chMax val="0"/>
          <dgm:chPref val="0"/>
        </dgm:presLayoutVars>
      </dgm:prSet>
      <dgm:spPr/>
    </dgm:pt>
    <dgm:pt modelId="{D9C26B94-7AA0-44B9-A78F-1A535DC61876}" type="pres">
      <dgm:prSet presAssocID="{036BD543-6743-48DB-A6CA-7EE4303E938B}" presName="sibTrans" presStyleCnt="0"/>
      <dgm:spPr/>
    </dgm:pt>
    <dgm:pt modelId="{6F6A5D0C-0362-48D7-B87A-3EBA9AAB19A9}" type="pres">
      <dgm:prSet presAssocID="{5162FC43-4DC0-4635-A1BA-6509C187228F}" presName="compNode" presStyleCnt="0"/>
      <dgm:spPr/>
    </dgm:pt>
    <dgm:pt modelId="{1014A88C-9ABA-40D8-96BF-4DDECEBE28DC}" type="pres">
      <dgm:prSet presAssocID="{5162FC43-4DC0-4635-A1BA-6509C187228F}" presName="bgRect" presStyleLbl="bgShp" presStyleIdx="1" presStyleCnt="2"/>
      <dgm:spPr/>
    </dgm:pt>
    <dgm:pt modelId="{A2A08D87-A6FC-4B68-B5F0-02EF0C225EA1}" type="pres">
      <dgm:prSet presAssocID="{5162FC43-4DC0-4635-A1BA-6509C187228F}"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Head with Gears"/>
        </a:ext>
      </dgm:extLst>
    </dgm:pt>
    <dgm:pt modelId="{AAF2CD4E-62CD-47DC-9E96-C4FEDC8FE030}" type="pres">
      <dgm:prSet presAssocID="{5162FC43-4DC0-4635-A1BA-6509C187228F}" presName="spaceRect" presStyleCnt="0"/>
      <dgm:spPr/>
    </dgm:pt>
    <dgm:pt modelId="{A6B5C951-28ED-45B5-8E7E-517F8FFE125C}" type="pres">
      <dgm:prSet presAssocID="{5162FC43-4DC0-4635-A1BA-6509C187228F}" presName="parTx" presStyleLbl="revTx" presStyleIdx="1" presStyleCnt="2">
        <dgm:presLayoutVars>
          <dgm:chMax val="0"/>
          <dgm:chPref val="0"/>
        </dgm:presLayoutVars>
      </dgm:prSet>
      <dgm:spPr/>
    </dgm:pt>
  </dgm:ptLst>
  <dgm:cxnLst>
    <dgm:cxn modelId="{FBDBBF20-44C5-4CCE-8C94-D89080B06C64}" type="presOf" srcId="{B1EF65DF-62CA-4FAB-B8FB-2561443C4B19}" destId="{BAD42C5B-0665-45B2-B47A-B08DA8A96EC1}" srcOrd="0" destOrd="0" presId="urn:microsoft.com/office/officeart/2018/2/layout/IconVerticalSolidList"/>
    <dgm:cxn modelId="{8FEC2447-BC46-4C60-BC7A-8284987991DE}" type="presOf" srcId="{5162FC43-4DC0-4635-A1BA-6509C187228F}" destId="{A6B5C951-28ED-45B5-8E7E-517F8FFE125C}" srcOrd="0" destOrd="0" presId="urn:microsoft.com/office/officeart/2018/2/layout/IconVerticalSolidList"/>
    <dgm:cxn modelId="{28F70898-E8CF-4345-BA80-3EF81C8C0B49}" srcId="{B1EF65DF-62CA-4FAB-B8FB-2561443C4B19}" destId="{52FEC7F5-308A-449A-BD5B-E9F23032E06C}" srcOrd="0" destOrd="0" parTransId="{55F98775-709A-467A-AD0D-3EE58CC91240}" sibTransId="{036BD543-6743-48DB-A6CA-7EE4303E938B}"/>
    <dgm:cxn modelId="{3770969F-FFB9-4E4A-B33C-A44F800F90A3}" srcId="{B1EF65DF-62CA-4FAB-B8FB-2561443C4B19}" destId="{5162FC43-4DC0-4635-A1BA-6509C187228F}" srcOrd="1" destOrd="0" parTransId="{610CF13F-2281-4DF9-82EB-2BEB29DF5903}" sibTransId="{AC6EE7BA-2E93-4F7A-8C2B-489F586B3630}"/>
    <dgm:cxn modelId="{60A0F6D4-640C-43D8-8B88-81CED45A0A95}" type="presOf" srcId="{52FEC7F5-308A-449A-BD5B-E9F23032E06C}" destId="{78ABDA4D-C74D-4CAA-89D2-A0A6AB7A8A31}" srcOrd="0" destOrd="0" presId="urn:microsoft.com/office/officeart/2018/2/layout/IconVerticalSolidList"/>
    <dgm:cxn modelId="{F166A9DF-9958-4851-AA22-74293543CCE3}" type="presParOf" srcId="{BAD42C5B-0665-45B2-B47A-B08DA8A96EC1}" destId="{AFCB27A0-B616-4E8B-A842-D2C2F8672A5D}" srcOrd="0" destOrd="0" presId="urn:microsoft.com/office/officeart/2018/2/layout/IconVerticalSolidList"/>
    <dgm:cxn modelId="{2F25CFD9-0673-476E-AA6D-B59903FBD91D}" type="presParOf" srcId="{AFCB27A0-B616-4E8B-A842-D2C2F8672A5D}" destId="{D878164B-4BA9-406B-B487-874844ECFA48}" srcOrd="0" destOrd="0" presId="urn:microsoft.com/office/officeart/2018/2/layout/IconVerticalSolidList"/>
    <dgm:cxn modelId="{F4AEE804-5F22-4936-AF97-48E499E02265}" type="presParOf" srcId="{AFCB27A0-B616-4E8B-A842-D2C2F8672A5D}" destId="{135DEB4C-8FC7-458E-A11A-9A6392B2C84D}" srcOrd="1" destOrd="0" presId="urn:microsoft.com/office/officeart/2018/2/layout/IconVerticalSolidList"/>
    <dgm:cxn modelId="{B4A2DB60-B1D2-4269-8ED2-B2172634A677}" type="presParOf" srcId="{AFCB27A0-B616-4E8B-A842-D2C2F8672A5D}" destId="{BB0BE009-B9D3-402D-AFFC-8238B19E96E7}" srcOrd="2" destOrd="0" presId="urn:microsoft.com/office/officeart/2018/2/layout/IconVerticalSolidList"/>
    <dgm:cxn modelId="{3508DA4F-54EB-4819-A18E-3824D5F81C9C}" type="presParOf" srcId="{AFCB27A0-B616-4E8B-A842-D2C2F8672A5D}" destId="{78ABDA4D-C74D-4CAA-89D2-A0A6AB7A8A31}" srcOrd="3" destOrd="0" presId="urn:microsoft.com/office/officeart/2018/2/layout/IconVerticalSolidList"/>
    <dgm:cxn modelId="{AE82772B-A8A9-4FA2-B00A-E4EF56081BB3}" type="presParOf" srcId="{BAD42C5B-0665-45B2-B47A-B08DA8A96EC1}" destId="{D9C26B94-7AA0-44B9-A78F-1A535DC61876}" srcOrd="1" destOrd="0" presId="urn:microsoft.com/office/officeart/2018/2/layout/IconVerticalSolidList"/>
    <dgm:cxn modelId="{78A527DB-E06D-4735-A60F-C809AE9406AD}" type="presParOf" srcId="{BAD42C5B-0665-45B2-B47A-B08DA8A96EC1}" destId="{6F6A5D0C-0362-48D7-B87A-3EBA9AAB19A9}" srcOrd="2" destOrd="0" presId="urn:microsoft.com/office/officeart/2018/2/layout/IconVerticalSolidList"/>
    <dgm:cxn modelId="{1861B225-5E61-4E48-8F0F-238E2D19D778}" type="presParOf" srcId="{6F6A5D0C-0362-48D7-B87A-3EBA9AAB19A9}" destId="{1014A88C-9ABA-40D8-96BF-4DDECEBE28DC}" srcOrd="0" destOrd="0" presId="urn:microsoft.com/office/officeart/2018/2/layout/IconVerticalSolidList"/>
    <dgm:cxn modelId="{C59B81AC-89B2-4D72-B863-739F48AC4ACD}" type="presParOf" srcId="{6F6A5D0C-0362-48D7-B87A-3EBA9AAB19A9}" destId="{A2A08D87-A6FC-4B68-B5F0-02EF0C225EA1}" srcOrd="1" destOrd="0" presId="urn:microsoft.com/office/officeart/2018/2/layout/IconVerticalSolidList"/>
    <dgm:cxn modelId="{6A3E7E93-0228-4C5F-A5C2-B21CFB2090DE}" type="presParOf" srcId="{6F6A5D0C-0362-48D7-B87A-3EBA9AAB19A9}" destId="{AAF2CD4E-62CD-47DC-9E96-C4FEDC8FE030}" srcOrd="2" destOrd="0" presId="urn:microsoft.com/office/officeart/2018/2/layout/IconVerticalSolidList"/>
    <dgm:cxn modelId="{17F3B102-23B6-4372-8918-FB362D648DF9}" type="presParOf" srcId="{6F6A5D0C-0362-48D7-B87A-3EBA9AAB19A9}" destId="{A6B5C951-28ED-45B5-8E7E-517F8FFE12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7880D-DAE6-4432-B3C8-3953E3C167D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nl-NL"/>
        </a:p>
      </dgm:t>
    </dgm:pt>
    <dgm:pt modelId="{90BFAB32-09A4-486E-A5F4-E049CEDB6C6F}">
      <dgm:prSet phldrT="[Tekst]"/>
      <dgm:spPr/>
    </dgm:pt>
    <dgm:pt modelId="{964E9711-11FA-4551-9A83-7F7DBDF89F0B}" type="parTrans" cxnId="{AD062116-6F33-49A4-B1AA-B2CCF0548439}">
      <dgm:prSet/>
      <dgm:spPr/>
      <dgm:t>
        <a:bodyPr/>
        <a:lstStyle/>
        <a:p>
          <a:endParaRPr lang="nl-NL"/>
        </a:p>
      </dgm:t>
    </dgm:pt>
    <dgm:pt modelId="{D942B8BD-7308-4D73-89C1-6BF7F82C6D5B}" type="sibTrans" cxnId="{AD062116-6F33-49A4-B1AA-B2CCF0548439}">
      <dgm:prSet/>
      <dgm:spPr/>
      <dgm:t>
        <a:bodyPr/>
        <a:lstStyle/>
        <a:p>
          <a:endParaRPr lang="nl-NL"/>
        </a:p>
      </dgm:t>
    </dgm:pt>
    <dgm:pt modelId="{FD992E3F-97BD-418B-8ACC-779EF0E92D36}">
      <dgm:prSet phldrT="[Tekst]" phldr="1"/>
      <dgm:spPr/>
      <dgm:t>
        <a:bodyPr/>
        <a:lstStyle/>
        <a:p>
          <a:pPr>
            <a:lnSpc>
              <a:spcPct val="100000"/>
            </a:lnSpc>
          </a:pPr>
          <a:endParaRPr lang="nl-NL"/>
        </a:p>
      </dgm:t>
    </dgm:pt>
    <dgm:pt modelId="{9564BB02-016E-41C2-927A-5780D8D86182}" type="parTrans" cxnId="{F49CDEFF-2613-45D0-8D4E-06E2FC580F2D}">
      <dgm:prSet/>
      <dgm:spPr/>
      <dgm:t>
        <a:bodyPr/>
        <a:lstStyle/>
        <a:p>
          <a:endParaRPr lang="nl-NL"/>
        </a:p>
      </dgm:t>
    </dgm:pt>
    <dgm:pt modelId="{A4AF9052-89CF-456A-9D81-85408D0BFE23}" type="sibTrans" cxnId="{F49CDEFF-2613-45D0-8D4E-06E2FC580F2D}">
      <dgm:prSet/>
      <dgm:spPr/>
      <dgm:t>
        <a:bodyPr/>
        <a:lstStyle/>
        <a:p>
          <a:endParaRPr lang="nl-NL"/>
        </a:p>
      </dgm:t>
    </dgm:pt>
    <dgm:pt modelId="{5013A666-18A9-4603-A8DC-EAB60B758B94}">
      <dgm:prSet/>
      <dgm:spPr/>
      <dgm:t>
        <a:bodyPr/>
        <a:lstStyle/>
        <a:p>
          <a:pPr>
            <a:lnSpc>
              <a:spcPct val="100000"/>
            </a:lnSpc>
          </a:pPr>
          <a:r>
            <a:rPr lang="nl-NL"/>
            <a:t>Bespreek met je groepsleden welke van beide theorieën je gaat gebruiken; met je team of met je community.</a:t>
          </a:r>
          <a:endParaRPr lang="nl-NL" dirty="0"/>
        </a:p>
      </dgm:t>
    </dgm:pt>
    <dgm:pt modelId="{22DB1C18-C1B2-42E8-8325-FCF35371B4B0}" type="parTrans" cxnId="{D314A577-A496-4C1D-8408-F3398B3B6888}">
      <dgm:prSet/>
      <dgm:spPr/>
      <dgm:t>
        <a:bodyPr/>
        <a:lstStyle/>
        <a:p>
          <a:endParaRPr lang="nl-NL"/>
        </a:p>
      </dgm:t>
    </dgm:pt>
    <dgm:pt modelId="{BD6F168D-4E85-4538-B3F6-4EA253C6083E}" type="sibTrans" cxnId="{D314A577-A496-4C1D-8408-F3398B3B6888}">
      <dgm:prSet/>
      <dgm:spPr/>
      <dgm:t>
        <a:bodyPr/>
        <a:lstStyle/>
        <a:p>
          <a:endParaRPr lang="nl-NL"/>
        </a:p>
      </dgm:t>
    </dgm:pt>
    <dgm:pt modelId="{C727DEC4-0D60-46EE-8957-8872245E5553}">
      <dgm:prSet/>
      <dgm:spPr/>
      <dgm:t>
        <a:bodyPr/>
        <a:lstStyle/>
        <a:p>
          <a:pPr>
            <a:lnSpc>
              <a:spcPct val="100000"/>
            </a:lnSpc>
          </a:pPr>
          <a:r>
            <a:rPr lang="nl-NL" dirty="0"/>
            <a:t>Welk gedrag wil je beïnvloeden?</a:t>
          </a:r>
        </a:p>
      </dgm:t>
    </dgm:pt>
    <dgm:pt modelId="{E0FBFCD9-E134-4FAF-9354-D4F356F10893}" type="parTrans" cxnId="{3B6C3AB5-28CA-4B41-AACC-504BA164C4A7}">
      <dgm:prSet/>
      <dgm:spPr/>
      <dgm:t>
        <a:bodyPr/>
        <a:lstStyle/>
        <a:p>
          <a:endParaRPr lang="nl-NL"/>
        </a:p>
      </dgm:t>
    </dgm:pt>
    <dgm:pt modelId="{7EB3353F-681A-482B-B961-02245A2FC8D6}" type="sibTrans" cxnId="{3B6C3AB5-28CA-4B41-AACC-504BA164C4A7}">
      <dgm:prSet/>
      <dgm:spPr/>
      <dgm:t>
        <a:bodyPr/>
        <a:lstStyle/>
        <a:p>
          <a:endParaRPr lang="nl-NL"/>
        </a:p>
      </dgm:t>
    </dgm:pt>
    <dgm:pt modelId="{83E80F50-0383-4CA0-BEBB-FAF249AF876A}">
      <dgm:prSet/>
      <dgm:spPr/>
      <dgm:t>
        <a:bodyPr/>
        <a:lstStyle/>
        <a:p>
          <a:pPr>
            <a:lnSpc>
              <a:spcPct val="100000"/>
            </a:lnSpc>
          </a:pPr>
          <a:r>
            <a:rPr lang="nl-NL"/>
            <a:t>Welk gedrag wil je graag zien daarna?</a:t>
          </a:r>
          <a:endParaRPr lang="nl-NL" dirty="0"/>
        </a:p>
      </dgm:t>
    </dgm:pt>
    <dgm:pt modelId="{0A50435C-9F3D-4B02-B8D7-0EF8072DC265}" type="parTrans" cxnId="{354ABD7B-CEA9-4E24-9BDD-BDB28F65AB9E}">
      <dgm:prSet/>
      <dgm:spPr/>
      <dgm:t>
        <a:bodyPr/>
        <a:lstStyle/>
        <a:p>
          <a:endParaRPr lang="nl-NL"/>
        </a:p>
      </dgm:t>
    </dgm:pt>
    <dgm:pt modelId="{F1BB78A3-0112-46B5-9409-70C9EC2DFA6B}" type="sibTrans" cxnId="{354ABD7B-CEA9-4E24-9BDD-BDB28F65AB9E}">
      <dgm:prSet/>
      <dgm:spPr/>
      <dgm:t>
        <a:bodyPr/>
        <a:lstStyle/>
        <a:p>
          <a:endParaRPr lang="nl-NL"/>
        </a:p>
      </dgm:t>
    </dgm:pt>
    <dgm:pt modelId="{D4754829-AFBC-4AC2-B6EA-DEC89BF98CAB}">
      <dgm:prSet/>
      <dgm:spPr/>
      <dgm:t>
        <a:bodyPr/>
        <a:lstStyle/>
        <a:p>
          <a:pPr>
            <a:lnSpc>
              <a:spcPct val="100000"/>
            </a:lnSpc>
          </a:pPr>
          <a:r>
            <a:rPr lang="nl-NL"/>
            <a:t>Hoe ga je dat aanpakken?</a:t>
          </a:r>
          <a:endParaRPr lang="nl-NL" dirty="0"/>
        </a:p>
      </dgm:t>
    </dgm:pt>
    <dgm:pt modelId="{69787789-7E5D-46D0-8EF8-AAB17340604E}" type="parTrans" cxnId="{C42EF80B-724A-40DC-BD27-2F0DA4785BEE}">
      <dgm:prSet/>
      <dgm:spPr/>
      <dgm:t>
        <a:bodyPr/>
        <a:lstStyle/>
        <a:p>
          <a:endParaRPr lang="nl-NL"/>
        </a:p>
      </dgm:t>
    </dgm:pt>
    <dgm:pt modelId="{671489DC-6C5C-4077-BB1E-E5FF4AA442C2}" type="sibTrans" cxnId="{C42EF80B-724A-40DC-BD27-2F0DA4785BEE}">
      <dgm:prSet/>
      <dgm:spPr/>
      <dgm:t>
        <a:bodyPr/>
        <a:lstStyle/>
        <a:p>
          <a:endParaRPr lang="nl-NL"/>
        </a:p>
      </dgm:t>
    </dgm:pt>
    <dgm:pt modelId="{6141E3C0-3B78-445B-8187-636B7F6DA3E1}">
      <dgm:prSet/>
      <dgm:spPr/>
      <dgm:t>
        <a:bodyPr/>
        <a:lstStyle/>
        <a:p>
          <a:pPr>
            <a:lnSpc>
              <a:spcPct val="100000"/>
            </a:lnSpc>
          </a:pPr>
          <a:r>
            <a:rPr lang="nl-NL" dirty="0"/>
            <a:t>Hoe pas je de gekozen theorie toe?</a:t>
          </a:r>
        </a:p>
      </dgm:t>
    </dgm:pt>
    <dgm:pt modelId="{F89BB07E-55D5-4364-A63D-37F76E6D8734}" type="parTrans" cxnId="{A1D707E4-9AB0-40FD-B2F7-7AF048134959}">
      <dgm:prSet/>
      <dgm:spPr/>
      <dgm:t>
        <a:bodyPr/>
        <a:lstStyle/>
        <a:p>
          <a:endParaRPr lang="nl-NL"/>
        </a:p>
      </dgm:t>
    </dgm:pt>
    <dgm:pt modelId="{061337EA-1727-46EB-9352-A584F661854C}" type="sibTrans" cxnId="{A1D707E4-9AB0-40FD-B2F7-7AF048134959}">
      <dgm:prSet/>
      <dgm:spPr/>
      <dgm:t>
        <a:bodyPr/>
        <a:lstStyle/>
        <a:p>
          <a:endParaRPr lang="nl-NL"/>
        </a:p>
      </dgm:t>
    </dgm:pt>
    <dgm:pt modelId="{6F5A3550-26AA-48AE-B9F5-45F307925477}">
      <dgm:prSet/>
      <dgm:spPr/>
      <dgm:t>
        <a:bodyPr/>
        <a:lstStyle/>
        <a:p>
          <a:pPr>
            <a:lnSpc>
              <a:spcPct val="100000"/>
            </a:lnSpc>
          </a:pPr>
          <a:endParaRPr lang="nl-NL" dirty="0"/>
        </a:p>
      </dgm:t>
    </dgm:pt>
    <dgm:pt modelId="{35211DAB-CC31-4CB4-909B-97806843DFAB}" type="parTrans" cxnId="{8E607E69-B534-460E-BA59-68079292386C}">
      <dgm:prSet/>
      <dgm:spPr/>
      <dgm:t>
        <a:bodyPr/>
        <a:lstStyle/>
        <a:p>
          <a:endParaRPr lang="nl-NL"/>
        </a:p>
      </dgm:t>
    </dgm:pt>
    <dgm:pt modelId="{29046499-9D42-4650-9606-44557CB68D7D}" type="sibTrans" cxnId="{8E607E69-B534-460E-BA59-68079292386C}">
      <dgm:prSet/>
      <dgm:spPr/>
      <dgm:t>
        <a:bodyPr/>
        <a:lstStyle/>
        <a:p>
          <a:endParaRPr lang="nl-NL"/>
        </a:p>
      </dgm:t>
    </dgm:pt>
    <dgm:pt modelId="{3B66D98D-E883-4480-A3BA-BEE29D090B15}" type="pres">
      <dgm:prSet presAssocID="{0DA7880D-DAE6-4432-B3C8-3953E3C167D2}" presName="outerComposite" presStyleCnt="0">
        <dgm:presLayoutVars>
          <dgm:chMax val="5"/>
          <dgm:dir/>
          <dgm:resizeHandles val="exact"/>
        </dgm:presLayoutVars>
      </dgm:prSet>
      <dgm:spPr/>
    </dgm:pt>
    <dgm:pt modelId="{CC3E41F3-A19F-4FBE-998F-4DD6894728A6}" type="pres">
      <dgm:prSet presAssocID="{0DA7880D-DAE6-4432-B3C8-3953E3C167D2}" presName="dummyMaxCanvas" presStyleCnt="0">
        <dgm:presLayoutVars/>
      </dgm:prSet>
      <dgm:spPr/>
    </dgm:pt>
    <dgm:pt modelId="{79F09D07-81C8-47AD-8F2C-7443811E31EF}" type="pres">
      <dgm:prSet presAssocID="{0DA7880D-DAE6-4432-B3C8-3953E3C167D2}" presName="FiveNodes_1" presStyleLbl="node1" presStyleIdx="0" presStyleCnt="5">
        <dgm:presLayoutVars>
          <dgm:bulletEnabled val="1"/>
        </dgm:presLayoutVars>
      </dgm:prSet>
      <dgm:spPr/>
    </dgm:pt>
    <dgm:pt modelId="{033A712C-8840-4905-A0B7-5A1C8957B3EB}" type="pres">
      <dgm:prSet presAssocID="{0DA7880D-DAE6-4432-B3C8-3953E3C167D2}" presName="FiveNodes_2" presStyleLbl="node1" presStyleIdx="1" presStyleCnt="5">
        <dgm:presLayoutVars>
          <dgm:bulletEnabled val="1"/>
        </dgm:presLayoutVars>
      </dgm:prSet>
      <dgm:spPr/>
    </dgm:pt>
    <dgm:pt modelId="{44E9EB3A-6A1D-425B-AE16-FEA7E2AFCA85}" type="pres">
      <dgm:prSet presAssocID="{0DA7880D-DAE6-4432-B3C8-3953E3C167D2}" presName="FiveNodes_3" presStyleLbl="node1" presStyleIdx="2" presStyleCnt="5">
        <dgm:presLayoutVars>
          <dgm:bulletEnabled val="1"/>
        </dgm:presLayoutVars>
      </dgm:prSet>
      <dgm:spPr/>
    </dgm:pt>
    <dgm:pt modelId="{5735F074-D655-4AD1-AF68-7827CAB19481}" type="pres">
      <dgm:prSet presAssocID="{0DA7880D-DAE6-4432-B3C8-3953E3C167D2}" presName="FiveNodes_4" presStyleLbl="node1" presStyleIdx="3" presStyleCnt="5">
        <dgm:presLayoutVars>
          <dgm:bulletEnabled val="1"/>
        </dgm:presLayoutVars>
      </dgm:prSet>
      <dgm:spPr/>
    </dgm:pt>
    <dgm:pt modelId="{FDA7032D-8CD7-4601-A3F2-67CA3C6DD5EA}" type="pres">
      <dgm:prSet presAssocID="{0DA7880D-DAE6-4432-B3C8-3953E3C167D2}" presName="FiveNodes_5" presStyleLbl="node1" presStyleIdx="4" presStyleCnt="5">
        <dgm:presLayoutVars>
          <dgm:bulletEnabled val="1"/>
        </dgm:presLayoutVars>
      </dgm:prSet>
      <dgm:spPr/>
    </dgm:pt>
    <dgm:pt modelId="{FFB903A1-4E38-497E-99AB-CFA055070E88}" type="pres">
      <dgm:prSet presAssocID="{0DA7880D-DAE6-4432-B3C8-3953E3C167D2}" presName="FiveConn_1-2" presStyleLbl="fgAccFollowNode1" presStyleIdx="0" presStyleCnt="4">
        <dgm:presLayoutVars>
          <dgm:bulletEnabled val="1"/>
        </dgm:presLayoutVars>
      </dgm:prSet>
      <dgm:spPr/>
    </dgm:pt>
    <dgm:pt modelId="{D48B9CAB-BDA8-4404-BC11-C8A85BC4437E}" type="pres">
      <dgm:prSet presAssocID="{0DA7880D-DAE6-4432-B3C8-3953E3C167D2}" presName="FiveConn_2-3" presStyleLbl="fgAccFollowNode1" presStyleIdx="1" presStyleCnt="4">
        <dgm:presLayoutVars>
          <dgm:bulletEnabled val="1"/>
        </dgm:presLayoutVars>
      </dgm:prSet>
      <dgm:spPr/>
    </dgm:pt>
    <dgm:pt modelId="{F77D4F9B-ED2E-4683-98D9-18027CDCDC36}" type="pres">
      <dgm:prSet presAssocID="{0DA7880D-DAE6-4432-B3C8-3953E3C167D2}" presName="FiveConn_3-4" presStyleLbl="fgAccFollowNode1" presStyleIdx="2" presStyleCnt="4">
        <dgm:presLayoutVars>
          <dgm:bulletEnabled val="1"/>
        </dgm:presLayoutVars>
      </dgm:prSet>
      <dgm:spPr/>
    </dgm:pt>
    <dgm:pt modelId="{1AA3FF0F-A73B-4856-BA51-DD3215A0F3D8}" type="pres">
      <dgm:prSet presAssocID="{0DA7880D-DAE6-4432-B3C8-3953E3C167D2}" presName="FiveConn_4-5" presStyleLbl="fgAccFollowNode1" presStyleIdx="3" presStyleCnt="4">
        <dgm:presLayoutVars>
          <dgm:bulletEnabled val="1"/>
        </dgm:presLayoutVars>
      </dgm:prSet>
      <dgm:spPr/>
    </dgm:pt>
    <dgm:pt modelId="{E3384409-22D8-42D7-AFC2-37009D49D89D}" type="pres">
      <dgm:prSet presAssocID="{0DA7880D-DAE6-4432-B3C8-3953E3C167D2}" presName="FiveNodes_1_text" presStyleLbl="node1" presStyleIdx="4" presStyleCnt="5">
        <dgm:presLayoutVars>
          <dgm:bulletEnabled val="1"/>
        </dgm:presLayoutVars>
      </dgm:prSet>
      <dgm:spPr/>
    </dgm:pt>
    <dgm:pt modelId="{32F7AAD8-6581-4096-B035-C8764B756655}" type="pres">
      <dgm:prSet presAssocID="{0DA7880D-DAE6-4432-B3C8-3953E3C167D2}" presName="FiveNodes_2_text" presStyleLbl="node1" presStyleIdx="4" presStyleCnt="5">
        <dgm:presLayoutVars>
          <dgm:bulletEnabled val="1"/>
        </dgm:presLayoutVars>
      </dgm:prSet>
      <dgm:spPr/>
    </dgm:pt>
    <dgm:pt modelId="{041E76D8-44E7-4892-B934-C960B190FCF3}" type="pres">
      <dgm:prSet presAssocID="{0DA7880D-DAE6-4432-B3C8-3953E3C167D2}" presName="FiveNodes_3_text" presStyleLbl="node1" presStyleIdx="4" presStyleCnt="5">
        <dgm:presLayoutVars>
          <dgm:bulletEnabled val="1"/>
        </dgm:presLayoutVars>
      </dgm:prSet>
      <dgm:spPr/>
    </dgm:pt>
    <dgm:pt modelId="{42AE5020-329D-4345-8BD9-6CB9D7D04C8B}" type="pres">
      <dgm:prSet presAssocID="{0DA7880D-DAE6-4432-B3C8-3953E3C167D2}" presName="FiveNodes_4_text" presStyleLbl="node1" presStyleIdx="4" presStyleCnt="5">
        <dgm:presLayoutVars>
          <dgm:bulletEnabled val="1"/>
        </dgm:presLayoutVars>
      </dgm:prSet>
      <dgm:spPr/>
    </dgm:pt>
    <dgm:pt modelId="{30FA31DF-1D06-4AA5-BB4D-B066B733F6F8}" type="pres">
      <dgm:prSet presAssocID="{0DA7880D-DAE6-4432-B3C8-3953E3C167D2}" presName="FiveNodes_5_text" presStyleLbl="node1" presStyleIdx="4" presStyleCnt="5">
        <dgm:presLayoutVars>
          <dgm:bulletEnabled val="1"/>
        </dgm:presLayoutVars>
      </dgm:prSet>
      <dgm:spPr/>
    </dgm:pt>
  </dgm:ptLst>
  <dgm:cxnLst>
    <dgm:cxn modelId="{51D49F01-914C-43F8-911F-A18043A3E7A6}" type="presOf" srcId="{F1BB78A3-0112-46B5-9409-70C9EC2DFA6B}" destId="{F77D4F9B-ED2E-4683-98D9-18027CDCDC36}" srcOrd="0" destOrd="0" presId="urn:microsoft.com/office/officeart/2005/8/layout/vProcess5"/>
    <dgm:cxn modelId="{C42EF80B-724A-40DC-BD27-2F0DA4785BEE}" srcId="{0DA7880D-DAE6-4432-B3C8-3953E3C167D2}" destId="{D4754829-AFBC-4AC2-B6EA-DEC89BF98CAB}" srcOrd="3" destOrd="0" parTransId="{69787789-7E5D-46D0-8EF8-AAB17340604E}" sibTransId="{671489DC-6C5C-4077-BB1E-E5FF4AA442C2}"/>
    <dgm:cxn modelId="{AD062116-6F33-49A4-B1AA-B2CCF0548439}" srcId="{0DA7880D-DAE6-4432-B3C8-3953E3C167D2}" destId="{90BFAB32-09A4-486E-A5F4-E049CEDB6C6F}" srcOrd="5" destOrd="0" parTransId="{964E9711-11FA-4551-9A83-7F7DBDF89F0B}" sibTransId="{D942B8BD-7308-4D73-89C1-6BF7F82C6D5B}"/>
    <dgm:cxn modelId="{98671917-4F85-42D9-8EA3-7AF32DACA577}" type="presOf" srcId="{C727DEC4-0D60-46EE-8957-8872245E5553}" destId="{033A712C-8840-4905-A0B7-5A1C8957B3EB}" srcOrd="0" destOrd="0" presId="urn:microsoft.com/office/officeart/2005/8/layout/vProcess5"/>
    <dgm:cxn modelId="{027E391B-62E4-4FA4-A9FA-D98CABDEC130}" type="presOf" srcId="{7EB3353F-681A-482B-B961-02245A2FC8D6}" destId="{D48B9CAB-BDA8-4404-BC11-C8A85BC4437E}" srcOrd="0" destOrd="0" presId="urn:microsoft.com/office/officeart/2005/8/layout/vProcess5"/>
    <dgm:cxn modelId="{0498F01E-19F9-4A62-A675-37A647D0787E}" type="presOf" srcId="{5013A666-18A9-4603-A8DC-EAB60B758B94}" destId="{E3384409-22D8-42D7-AFC2-37009D49D89D}" srcOrd="1" destOrd="0" presId="urn:microsoft.com/office/officeart/2005/8/layout/vProcess5"/>
    <dgm:cxn modelId="{ACE6392E-1B9C-40A0-95D3-8F3C6AAB54F6}" type="presOf" srcId="{BD6F168D-4E85-4538-B3F6-4EA253C6083E}" destId="{FFB903A1-4E38-497E-99AB-CFA055070E88}" srcOrd="0" destOrd="0" presId="urn:microsoft.com/office/officeart/2005/8/layout/vProcess5"/>
    <dgm:cxn modelId="{1EFFE53C-E782-45FD-B400-FF01F8A58950}" type="presOf" srcId="{D4754829-AFBC-4AC2-B6EA-DEC89BF98CAB}" destId="{42AE5020-329D-4345-8BD9-6CB9D7D04C8B}" srcOrd="1" destOrd="0" presId="urn:microsoft.com/office/officeart/2005/8/layout/vProcess5"/>
    <dgm:cxn modelId="{40F6B448-053F-4E86-8F0B-FE3F0FE4A2A9}" type="presOf" srcId="{671489DC-6C5C-4077-BB1E-E5FF4AA442C2}" destId="{1AA3FF0F-A73B-4856-BA51-DD3215A0F3D8}" srcOrd="0" destOrd="0" presId="urn:microsoft.com/office/officeart/2005/8/layout/vProcess5"/>
    <dgm:cxn modelId="{8E607E69-B534-460E-BA59-68079292386C}" srcId="{0DA7880D-DAE6-4432-B3C8-3953E3C167D2}" destId="{6F5A3550-26AA-48AE-B9F5-45F307925477}" srcOrd="6" destOrd="0" parTransId="{35211DAB-CC31-4CB4-909B-97806843DFAB}" sibTransId="{29046499-9D42-4650-9606-44557CB68D7D}"/>
    <dgm:cxn modelId="{0D95474E-44B7-403E-A4E3-3BCB9D140336}" type="presOf" srcId="{C727DEC4-0D60-46EE-8957-8872245E5553}" destId="{32F7AAD8-6581-4096-B035-C8764B756655}" srcOrd="1" destOrd="0" presId="urn:microsoft.com/office/officeart/2005/8/layout/vProcess5"/>
    <dgm:cxn modelId="{F673164F-1748-4D74-932E-715536D24AB2}" type="presOf" srcId="{6141E3C0-3B78-445B-8187-636B7F6DA3E1}" destId="{FDA7032D-8CD7-4601-A3F2-67CA3C6DD5EA}" srcOrd="0" destOrd="0" presId="urn:microsoft.com/office/officeart/2005/8/layout/vProcess5"/>
    <dgm:cxn modelId="{4B12B44F-F77F-437C-8099-2D6AD277606C}" type="presOf" srcId="{D4754829-AFBC-4AC2-B6EA-DEC89BF98CAB}" destId="{5735F074-D655-4AD1-AF68-7827CAB19481}" srcOrd="0" destOrd="0" presId="urn:microsoft.com/office/officeart/2005/8/layout/vProcess5"/>
    <dgm:cxn modelId="{D314A577-A496-4C1D-8408-F3398B3B6888}" srcId="{0DA7880D-DAE6-4432-B3C8-3953E3C167D2}" destId="{5013A666-18A9-4603-A8DC-EAB60B758B94}" srcOrd="0" destOrd="0" parTransId="{22DB1C18-C1B2-42E8-8325-FCF35371B4B0}" sibTransId="{BD6F168D-4E85-4538-B3F6-4EA253C6083E}"/>
    <dgm:cxn modelId="{354ABD7B-CEA9-4E24-9BDD-BDB28F65AB9E}" srcId="{0DA7880D-DAE6-4432-B3C8-3953E3C167D2}" destId="{83E80F50-0383-4CA0-BEBB-FAF249AF876A}" srcOrd="2" destOrd="0" parTransId="{0A50435C-9F3D-4B02-B8D7-0EF8072DC265}" sibTransId="{F1BB78A3-0112-46B5-9409-70C9EC2DFA6B}"/>
    <dgm:cxn modelId="{3343227D-C50C-421D-8CA2-9CC14CF806C5}" type="presOf" srcId="{6141E3C0-3B78-445B-8187-636B7F6DA3E1}" destId="{30FA31DF-1D06-4AA5-BB4D-B066B733F6F8}" srcOrd="1" destOrd="0" presId="urn:microsoft.com/office/officeart/2005/8/layout/vProcess5"/>
    <dgm:cxn modelId="{9B218B83-5407-4397-9DBE-A71C64AA141C}" type="presOf" srcId="{0DA7880D-DAE6-4432-B3C8-3953E3C167D2}" destId="{3B66D98D-E883-4480-A3BA-BEE29D090B15}" srcOrd="0" destOrd="0" presId="urn:microsoft.com/office/officeart/2005/8/layout/vProcess5"/>
    <dgm:cxn modelId="{3B6C3AB5-28CA-4B41-AACC-504BA164C4A7}" srcId="{0DA7880D-DAE6-4432-B3C8-3953E3C167D2}" destId="{C727DEC4-0D60-46EE-8957-8872245E5553}" srcOrd="1" destOrd="0" parTransId="{E0FBFCD9-E134-4FAF-9354-D4F356F10893}" sibTransId="{7EB3353F-681A-482B-B961-02245A2FC8D6}"/>
    <dgm:cxn modelId="{73654CC5-BD23-401B-8EF7-F520BD313362}" type="presOf" srcId="{5013A666-18A9-4603-A8DC-EAB60B758B94}" destId="{79F09D07-81C8-47AD-8F2C-7443811E31EF}" srcOrd="0" destOrd="0" presId="urn:microsoft.com/office/officeart/2005/8/layout/vProcess5"/>
    <dgm:cxn modelId="{867E41C6-B3ED-4462-8B50-1A6CC846F59B}" type="presOf" srcId="{83E80F50-0383-4CA0-BEBB-FAF249AF876A}" destId="{041E76D8-44E7-4892-B934-C960B190FCF3}" srcOrd="1" destOrd="0" presId="urn:microsoft.com/office/officeart/2005/8/layout/vProcess5"/>
    <dgm:cxn modelId="{1CFC42D8-3BE5-43FE-B159-04F91ED3738B}" type="presOf" srcId="{83E80F50-0383-4CA0-BEBB-FAF249AF876A}" destId="{44E9EB3A-6A1D-425B-AE16-FEA7E2AFCA85}" srcOrd="0" destOrd="0" presId="urn:microsoft.com/office/officeart/2005/8/layout/vProcess5"/>
    <dgm:cxn modelId="{A1D707E4-9AB0-40FD-B2F7-7AF048134959}" srcId="{0DA7880D-DAE6-4432-B3C8-3953E3C167D2}" destId="{6141E3C0-3B78-445B-8187-636B7F6DA3E1}" srcOrd="4" destOrd="0" parTransId="{F89BB07E-55D5-4364-A63D-37F76E6D8734}" sibTransId="{061337EA-1727-46EB-9352-A584F661854C}"/>
    <dgm:cxn modelId="{F49CDEFF-2613-45D0-8D4E-06E2FC580F2D}" srcId="{0DA7880D-DAE6-4432-B3C8-3953E3C167D2}" destId="{FD992E3F-97BD-418B-8ACC-779EF0E92D36}" srcOrd="7" destOrd="0" parTransId="{9564BB02-016E-41C2-927A-5780D8D86182}" sibTransId="{A4AF9052-89CF-456A-9D81-85408D0BFE23}"/>
    <dgm:cxn modelId="{0E0F4416-19CA-43B7-82C5-0BEAAD9B061C}" type="presParOf" srcId="{3B66D98D-E883-4480-A3BA-BEE29D090B15}" destId="{CC3E41F3-A19F-4FBE-998F-4DD6894728A6}" srcOrd="0" destOrd="0" presId="urn:microsoft.com/office/officeart/2005/8/layout/vProcess5"/>
    <dgm:cxn modelId="{930020A5-2E75-4E86-85E4-6A4C1C31CAF3}" type="presParOf" srcId="{3B66D98D-E883-4480-A3BA-BEE29D090B15}" destId="{79F09D07-81C8-47AD-8F2C-7443811E31EF}" srcOrd="1" destOrd="0" presId="urn:microsoft.com/office/officeart/2005/8/layout/vProcess5"/>
    <dgm:cxn modelId="{CA94BB63-63D7-4EE9-BB15-1E6BE2D1FF87}" type="presParOf" srcId="{3B66D98D-E883-4480-A3BA-BEE29D090B15}" destId="{033A712C-8840-4905-A0B7-5A1C8957B3EB}" srcOrd="2" destOrd="0" presId="urn:microsoft.com/office/officeart/2005/8/layout/vProcess5"/>
    <dgm:cxn modelId="{B3F36D32-7A47-4F59-B39B-49D3F15B9F5A}" type="presParOf" srcId="{3B66D98D-E883-4480-A3BA-BEE29D090B15}" destId="{44E9EB3A-6A1D-425B-AE16-FEA7E2AFCA85}" srcOrd="3" destOrd="0" presId="urn:microsoft.com/office/officeart/2005/8/layout/vProcess5"/>
    <dgm:cxn modelId="{7A9D211B-F81E-477E-B8A2-325F8D9B348A}" type="presParOf" srcId="{3B66D98D-E883-4480-A3BA-BEE29D090B15}" destId="{5735F074-D655-4AD1-AF68-7827CAB19481}" srcOrd="4" destOrd="0" presId="urn:microsoft.com/office/officeart/2005/8/layout/vProcess5"/>
    <dgm:cxn modelId="{88D3B6C4-8B59-46AD-9F1C-36082DEA9AD3}" type="presParOf" srcId="{3B66D98D-E883-4480-A3BA-BEE29D090B15}" destId="{FDA7032D-8CD7-4601-A3F2-67CA3C6DD5EA}" srcOrd="5" destOrd="0" presId="urn:microsoft.com/office/officeart/2005/8/layout/vProcess5"/>
    <dgm:cxn modelId="{C7D7570E-3130-4C56-A05D-3B91E0153040}" type="presParOf" srcId="{3B66D98D-E883-4480-A3BA-BEE29D090B15}" destId="{FFB903A1-4E38-497E-99AB-CFA055070E88}" srcOrd="6" destOrd="0" presId="urn:microsoft.com/office/officeart/2005/8/layout/vProcess5"/>
    <dgm:cxn modelId="{CE9C22CA-4CA4-4CE5-9084-1477D7E14855}" type="presParOf" srcId="{3B66D98D-E883-4480-A3BA-BEE29D090B15}" destId="{D48B9CAB-BDA8-4404-BC11-C8A85BC4437E}" srcOrd="7" destOrd="0" presId="urn:microsoft.com/office/officeart/2005/8/layout/vProcess5"/>
    <dgm:cxn modelId="{74437D6F-D8CB-4573-82F6-CE304B3C08CD}" type="presParOf" srcId="{3B66D98D-E883-4480-A3BA-BEE29D090B15}" destId="{F77D4F9B-ED2E-4683-98D9-18027CDCDC36}" srcOrd="8" destOrd="0" presId="urn:microsoft.com/office/officeart/2005/8/layout/vProcess5"/>
    <dgm:cxn modelId="{531DE9B0-187E-422A-8BD9-28E62BAADB29}" type="presParOf" srcId="{3B66D98D-E883-4480-A3BA-BEE29D090B15}" destId="{1AA3FF0F-A73B-4856-BA51-DD3215A0F3D8}" srcOrd="9" destOrd="0" presId="urn:microsoft.com/office/officeart/2005/8/layout/vProcess5"/>
    <dgm:cxn modelId="{40A099DB-582B-490F-84C6-5B505776E762}" type="presParOf" srcId="{3B66D98D-E883-4480-A3BA-BEE29D090B15}" destId="{E3384409-22D8-42D7-AFC2-37009D49D89D}" srcOrd="10" destOrd="0" presId="urn:microsoft.com/office/officeart/2005/8/layout/vProcess5"/>
    <dgm:cxn modelId="{13A5C62D-CEB3-4A7F-9AC6-A8ED4EB632B6}" type="presParOf" srcId="{3B66D98D-E883-4480-A3BA-BEE29D090B15}" destId="{32F7AAD8-6581-4096-B035-C8764B756655}" srcOrd="11" destOrd="0" presId="urn:microsoft.com/office/officeart/2005/8/layout/vProcess5"/>
    <dgm:cxn modelId="{C8D41E71-B511-4AB0-8CE9-5658AE6F151A}" type="presParOf" srcId="{3B66D98D-E883-4480-A3BA-BEE29D090B15}" destId="{041E76D8-44E7-4892-B934-C960B190FCF3}" srcOrd="12" destOrd="0" presId="urn:microsoft.com/office/officeart/2005/8/layout/vProcess5"/>
    <dgm:cxn modelId="{8573EA9C-D6D2-43CE-B15D-6E7956D860AC}" type="presParOf" srcId="{3B66D98D-E883-4480-A3BA-BEE29D090B15}" destId="{42AE5020-329D-4345-8BD9-6CB9D7D04C8B}" srcOrd="13" destOrd="0" presId="urn:microsoft.com/office/officeart/2005/8/layout/vProcess5"/>
    <dgm:cxn modelId="{CBEED4B0-3AFD-4D3D-98D3-0DDE01963835}" type="presParOf" srcId="{3B66D98D-E883-4480-A3BA-BEE29D090B15}" destId="{30FA31DF-1D06-4AA5-BB4D-B066B733F6F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8164B-4BA9-406B-B487-874844ECFA48}">
      <dsp:nvSpPr>
        <dsp:cNvPr id="0" name=""/>
        <dsp:cNvSpPr/>
      </dsp:nvSpPr>
      <dsp:spPr>
        <a:xfrm>
          <a:off x="0" y="867549"/>
          <a:ext cx="6651253" cy="160162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35DEB4C-8FC7-458E-A11A-9A6392B2C84D}">
      <dsp:nvSpPr>
        <dsp:cNvPr id="0" name=""/>
        <dsp:cNvSpPr/>
      </dsp:nvSpPr>
      <dsp:spPr>
        <a:xfrm>
          <a:off x="484492" y="1227915"/>
          <a:ext cx="880896" cy="8808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8ABDA4D-C74D-4CAA-89D2-A0A6AB7A8A31}">
      <dsp:nvSpPr>
        <dsp:cNvPr id="0" name=""/>
        <dsp:cNvSpPr/>
      </dsp:nvSpPr>
      <dsp:spPr>
        <a:xfrm>
          <a:off x="1849881" y="867549"/>
          <a:ext cx="4801371" cy="160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506" tIns="169506" rIns="169506" bIns="169506" numCol="1" spcCol="1270" anchor="ctr" anchorCtr="0">
          <a:noAutofit/>
        </a:bodyPr>
        <a:lstStyle/>
        <a:p>
          <a:pPr marL="0" lvl="0" indent="0" algn="l" defTabSz="622300">
            <a:lnSpc>
              <a:spcPct val="100000"/>
            </a:lnSpc>
            <a:spcBef>
              <a:spcPct val="0"/>
            </a:spcBef>
            <a:spcAft>
              <a:spcPct val="35000"/>
            </a:spcAft>
            <a:buNone/>
          </a:pPr>
          <a:r>
            <a:rPr lang="nl-NL" sz="1400" u="sng"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https://www.youtube.com/watch?v=GS3Nve3I3K8</a:t>
          </a:r>
          <a:r>
            <a:rPr lang="nl-NL" sz="1400" kern="1200" dirty="0">
              <a:solidFill>
                <a:schemeClr val="bg1"/>
              </a:solidFill>
            </a:rPr>
            <a:t> </a:t>
          </a:r>
          <a:endParaRPr lang="en-US" sz="1400" kern="1200" dirty="0">
            <a:solidFill>
              <a:schemeClr val="bg1"/>
            </a:solidFill>
          </a:endParaRPr>
        </a:p>
      </dsp:txBody>
      <dsp:txXfrm>
        <a:off x="1849881" y="867549"/>
        <a:ext cx="4801371" cy="1601629"/>
      </dsp:txXfrm>
    </dsp:sp>
    <dsp:sp modelId="{1014A88C-9ABA-40D8-96BF-4DDECEBE28DC}">
      <dsp:nvSpPr>
        <dsp:cNvPr id="0" name=""/>
        <dsp:cNvSpPr/>
      </dsp:nvSpPr>
      <dsp:spPr>
        <a:xfrm>
          <a:off x="0" y="2869585"/>
          <a:ext cx="6651253" cy="160162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2A08D87-A6FC-4B68-B5F0-02EF0C225EA1}">
      <dsp:nvSpPr>
        <dsp:cNvPr id="0" name=""/>
        <dsp:cNvSpPr/>
      </dsp:nvSpPr>
      <dsp:spPr>
        <a:xfrm>
          <a:off x="484492" y="3229952"/>
          <a:ext cx="880896" cy="88089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6B5C951-28ED-45B5-8E7E-517F8FFE125C}">
      <dsp:nvSpPr>
        <dsp:cNvPr id="0" name=""/>
        <dsp:cNvSpPr/>
      </dsp:nvSpPr>
      <dsp:spPr>
        <a:xfrm>
          <a:off x="1849881" y="2869585"/>
          <a:ext cx="4801371" cy="160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506" tIns="169506" rIns="169506" bIns="169506" numCol="1" spcCol="1270" anchor="ctr" anchorCtr="0">
          <a:noAutofit/>
        </a:bodyPr>
        <a:lstStyle/>
        <a:p>
          <a:pPr marL="0" lvl="0" indent="0" algn="l" defTabSz="1066800">
            <a:lnSpc>
              <a:spcPct val="100000"/>
            </a:lnSpc>
            <a:spcBef>
              <a:spcPct val="0"/>
            </a:spcBef>
            <a:spcAft>
              <a:spcPct val="35000"/>
            </a:spcAft>
            <a:buNone/>
          </a:pPr>
          <a:r>
            <a:rPr lang="nl-NL" sz="2400" b="1" kern="1200" dirty="0"/>
            <a:t>Welk gedrag zou je zelf wel willen veranderen maar is moeilijk?! </a:t>
          </a:r>
          <a:endParaRPr lang="en-US" sz="2400" kern="1200" dirty="0"/>
        </a:p>
      </dsp:txBody>
      <dsp:txXfrm>
        <a:off x="1849881" y="2869585"/>
        <a:ext cx="4801371" cy="1601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09D07-81C8-47AD-8F2C-7443811E31EF}">
      <dsp:nvSpPr>
        <dsp:cNvPr id="0" name=""/>
        <dsp:cNvSpPr/>
      </dsp:nvSpPr>
      <dsp:spPr>
        <a:xfrm>
          <a:off x="0" y="0"/>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nl-NL" sz="1600" kern="1200"/>
            <a:t>Bespreek met je groepsleden welke van beide theorieën je gaat gebruiken; met je team of met je community.</a:t>
          </a:r>
          <a:endParaRPr lang="nl-NL" sz="1600" kern="1200" dirty="0"/>
        </a:p>
      </dsp:txBody>
      <dsp:txXfrm>
        <a:off x="28567" y="28567"/>
        <a:ext cx="5091953" cy="918226"/>
      </dsp:txXfrm>
    </dsp:sp>
    <dsp:sp modelId="{033A712C-8840-4905-A0B7-5A1C8957B3EB}">
      <dsp:nvSpPr>
        <dsp:cNvPr id="0" name=""/>
        <dsp:cNvSpPr/>
      </dsp:nvSpPr>
      <dsp:spPr>
        <a:xfrm>
          <a:off x="467360" y="1110826"/>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nl-NL" sz="1600" kern="1200" dirty="0"/>
            <a:t>Welk gedrag wil je beïnvloeden?</a:t>
          </a:r>
        </a:p>
      </dsp:txBody>
      <dsp:txXfrm>
        <a:off x="495927" y="1139393"/>
        <a:ext cx="5100081" cy="918226"/>
      </dsp:txXfrm>
    </dsp:sp>
    <dsp:sp modelId="{44E9EB3A-6A1D-425B-AE16-FEA7E2AFCA85}">
      <dsp:nvSpPr>
        <dsp:cNvPr id="0" name=""/>
        <dsp:cNvSpPr/>
      </dsp:nvSpPr>
      <dsp:spPr>
        <a:xfrm>
          <a:off x="934719" y="2221653"/>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nl-NL" sz="1600" kern="1200"/>
            <a:t>Welk gedrag wil je graag zien daarna?</a:t>
          </a:r>
          <a:endParaRPr lang="nl-NL" sz="1600" kern="1200" dirty="0"/>
        </a:p>
      </dsp:txBody>
      <dsp:txXfrm>
        <a:off x="963286" y="2250220"/>
        <a:ext cx="5100081" cy="918226"/>
      </dsp:txXfrm>
    </dsp:sp>
    <dsp:sp modelId="{5735F074-D655-4AD1-AF68-7827CAB19481}">
      <dsp:nvSpPr>
        <dsp:cNvPr id="0" name=""/>
        <dsp:cNvSpPr/>
      </dsp:nvSpPr>
      <dsp:spPr>
        <a:xfrm>
          <a:off x="1402079" y="3332480"/>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nl-NL" sz="1600" kern="1200"/>
            <a:t>Hoe ga je dat aanpakken?</a:t>
          </a:r>
          <a:endParaRPr lang="nl-NL" sz="1600" kern="1200" dirty="0"/>
        </a:p>
      </dsp:txBody>
      <dsp:txXfrm>
        <a:off x="1430646" y="3361047"/>
        <a:ext cx="5100081" cy="918226"/>
      </dsp:txXfrm>
    </dsp:sp>
    <dsp:sp modelId="{FDA7032D-8CD7-4601-A3F2-67CA3C6DD5EA}">
      <dsp:nvSpPr>
        <dsp:cNvPr id="0" name=""/>
        <dsp:cNvSpPr/>
      </dsp:nvSpPr>
      <dsp:spPr>
        <a:xfrm>
          <a:off x="1869439" y="4443306"/>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nl-NL" sz="1600" kern="1200" dirty="0"/>
            <a:t>Hoe pas je de gekozen theorie toe?</a:t>
          </a:r>
        </a:p>
      </dsp:txBody>
      <dsp:txXfrm>
        <a:off x="1898006" y="4471873"/>
        <a:ext cx="5100081" cy="918226"/>
      </dsp:txXfrm>
    </dsp:sp>
    <dsp:sp modelId="{FFB903A1-4E38-497E-99AB-CFA055070E88}">
      <dsp:nvSpPr>
        <dsp:cNvPr id="0" name=""/>
        <dsp:cNvSpPr/>
      </dsp:nvSpPr>
      <dsp:spPr>
        <a:xfrm>
          <a:off x="5624575" y="712554"/>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nl-NL" sz="2800" kern="1200"/>
        </a:p>
      </dsp:txBody>
      <dsp:txXfrm>
        <a:off x="5767221" y="712554"/>
        <a:ext cx="348692" cy="477073"/>
      </dsp:txXfrm>
    </dsp:sp>
    <dsp:sp modelId="{D48B9CAB-BDA8-4404-BC11-C8A85BC4437E}">
      <dsp:nvSpPr>
        <dsp:cNvPr id="0" name=""/>
        <dsp:cNvSpPr/>
      </dsp:nvSpPr>
      <dsp:spPr>
        <a:xfrm>
          <a:off x="6091935" y="1823381"/>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nl-NL" sz="2800" kern="1200"/>
        </a:p>
      </dsp:txBody>
      <dsp:txXfrm>
        <a:off x="6234581" y="1823381"/>
        <a:ext cx="348692" cy="477073"/>
      </dsp:txXfrm>
    </dsp:sp>
    <dsp:sp modelId="{F77D4F9B-ED2E-4683-98D9-18027CDCDC36}">
      <dsp:nvSpPr>
        <dsp:cNvPr id="0" name=""/>
        <dsp:cNvSpPr/>
      </dsp:nvSpPr>
      <dsp:spPr>
        <a:xfrm>
          <a:off x="6559295" y="2917952"/>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nl-NL" sz="2800" kern="1200"/>
        </a:p>
      </dsp:txBody>
      <dsp:txXfrm>
        <a:off x="6701941" y="2917952"/>
        <a:ext cx="348692" cy="477073"/>
      </dsp:txXfrm>
    </dsp:sp>
    <dsp:sp modelId="{1AA3FF0F-A73B-4856-BA51-DD3215A0F3D8}">
      <dsp:nvSpPr>
        <dsp:cNvPr id="0" name=""/>
        <dsp:cNvSpPr/>
      </dsp:nvSpPr>
      <dsp:spPr>
        <a:xfrm>
          <a:off x="7026655" y="4039616"/>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nl-NL" sz="2800" kern="1200"/>
        </a:p>
      </dsp:txBody>
      <dsp:txXfrm>
        <a:off x="7169301" y="4039616"/>
        <a:ext cx="348692" cy="47707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3/31/2020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‹nr.›</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6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3/31/2020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520417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3/31/2020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886185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3/31/2020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722677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3/31/2020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192155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3/31/2020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231147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3/31/2020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612769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3/31/2020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907819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3/31/2020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996339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3/31/2020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082617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3/31/2020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92968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3/31/2020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75560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3/31/2020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9341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3/31/2020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131335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3/31/2020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292248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3/31/2020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10988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3/31/2020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26365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3/31/2020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242273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3/31/2020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8783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3/31/2020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029588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3/31/2020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00255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3/31/2020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19210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3/31/2020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01766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3/31/2020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‹nr.›</a:t>
            </a:fld>
            <a:endParaRPr lang="en-US"/>
          </a:p>
        </p:txBody>
      </p:sp>
    </p:spTree>
    <p:extLst>
      <p:ext uri="{BB962C8B-B14F-4D97-AF65-F5344CB8AC3E}">
        <p14:creationId xmlns:p14="http://schemas.microsoft.com/office/powerpoint/2010/main" val="223031576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46" r:id="rId5"/>
    <p:sldLayoutId id="2147483747" r:id="rId6"/>
    <p:sldLayoutId id="2147483752"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3/31/2020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360361331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86" r:id="rId6"/>
    <p:sldLayoutId id="2147483681" r:id="rId7"/>
    <p:sldLayoutId id="2147483682" r:id="rId8"/>
    <p:sldLayoutId id="2147483683" r:id="rId9"/>
    <p:sldLayoutId id="2147483684" r:id="rId10"/>
    <p:sldLayoutId id="2147483685" r:id="rId11"/>
    <p:sldLayoutId id="2147483687"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fxshtRoZEwk"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www.tijdschriftpositievepsychologie.nl/nieuws/invloed-van-positiviteit"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OkYDjCB2dPM" TargetMode="External"/><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0E54D6-4A70-4BB6-8639-1AE7DF56B4B5}"/>
              </a:ext>
            </a:extLst>
          </p:cNvPr>
          <p:cNvPicPr>
            <a:picLocks noChangeAspect="1"/>
          </p:cNvPicPr>
          <p:nvPr/>
        </p:nvPicPr>
        <p:blipFill rotWithShape="1">
          <a:blip r:embed="rId2"/>
          <a:srcRect b="443"/>
          <a:stretch/>
        </p:blipFill>
        <p:spPr>
          <a:xfrm>
            <a:off x="-3047" y="10"/>
            <a:ext cx="12191999" cy="6857990"/>
          </a:xfrm>
          <a:prstGeom prst="rect">
            <a:avLst/>
          </a:prstGeom>
        </p:spPr>
      </p:pic>
      <p:sp>
        <p:nvSpPr>
          <p:cNvPr id="23" name="Rectangle 22">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7E6ED14-DA01-4453-A251-43D60DEEFCD4}"/>
              </a:ext>
            </a:extLst>
          </p:cNvPr>
          <p:cNvSpPr>
            <a:spLocks noGrp="1"/>
          </p:cNvSpPr>
          <p:nvPr>
            <p:ph type="ctrTitle"/>
          </p:nvPr>
        </p:nvSpPr>
        <p:spPr>
          <a:xfrm>
            <a:off x="371372" y="415936"/>
            <a:ext cx="11497540" cy="4135102"/>
          </a:xfrm>
        </p:spPr>
        <p:txBody>
          <a:bodyPr anchor="t">
            <a:normAutofit/>
          </a:bodyPr>
          <a:lstStyle/>
          <a:p>
            <a:r>
              <a:rPr lang="nl-NL" sz="8800" dirty="0">
                <a:solidFill>
                  <a:schemeClr val="bg1"/>
                </a:solidFill>
              </a:rPr>
              <a:t>Gedragsverandering en psychologie </a:t>
            </a:r>
          </a:p>
        </p:txBody>
      </p:sp>
      <p:sp>
        <p:nvSpPr>
          <p:cNvPr id="25" name="Rectangle 24">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a:extLst>
              <a:ext uri="{FF2B5EF4-FFF2-40B4-BE49-F238E27FC236}">
                <a16:creationId xmlns:a16="http://schemas.microsoft.com/office/drawing/2014/main" id="{E16056BA-43A7-472D-8BE4-7F1F6F4AE559}"/>
              </a:ext>
            </a:extLst>
          </p:cNvPr>
          <p:cNvSpPr>
            <a:spLocks noGrp="1"/>
          </p:cNvSpPr>
          <p:nvPr>
            <p:ph type="subTitle" idx="1"/>
          </p:nvPr>
        </p:nvSpPr>
        <p:spPr>
          <a:xfrm>
            <a:off x="371371" y="4718033"/>
            <a:ext cx="10585099" cy="1175039"/>
          </a:xfrm>
        </p:spPr>
        <p:txBody>
          <a:bodyPr anchor="b">
            <a:normAutofit/>
          </a:bodyPr>
          <a:lstStyle/>
          <a:p>
            <a:r>
              <a:rPr lang="nl-NL" sz="1800" dirty="0">
                <a:solidFill>
                  <a:schemeClr val="bg1"/>
                </a:solidFill>
              </a:rPr>
              <a:t>IBS les </a:t>
            </a:r>
            <a:r>
              <a:rPr lang="nl-NL" sz="1800" dirty="0" err="1">
                <a:solidFill>
                  <a:schemeClr val="bg1"/>
                </a:solidFill>
              </a:rPr>
              <a:t>lj</a:t>
            </a:r>
            <a:r>
              <a:rPr lang="nl-NL" sz="1800" dirty="0">
                <a:solidFill>
                  <a:schemeClr val="bg1"/>
                </a:solidFill>
              </a:rPr>
              <a:t> 2 p</a:t>
            </a:r>
          </a:p>
        </p:txBody>
      </p:sp>
    </p:spTree>
    <p:extLst>
      <p:ext uri="{BB962C8B-B14F-4D97-AF65-F5344CB8AC3E}">
        <p14:creationId xmlns:p14="http://schemas.microsoft.com/office/powerpoint/2010/main" val="4171623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920BF-FFA7-44C1-AF93-5E10CE6FF1C3}"/>
              </a:ext>
            </a:extLst>
          </p:cNvPr>
          <p:cNvSpPr>
            <a:spLocks noGrp="1"/>
          </p:cNvSpPr>
          <p:nvPr>
            <p:ph type="title"/>
          </p:nvPr>
        </p:nvSpPr>
        <p:spPr/>
        <p:txBody>
          <a:bodyPr/>
          <a:lstStyle/>
          <a:p>
            <a:r>
              <a:rPr lang="nl-NL" dirty="0"/>
              <a:t>De positieve psychologie </a:t>
            </a:r>
          </a:p>
        </p:txBody>
      </p:sp>
      <p:sp>
        <p:nvSpPr>
          <p:cNvPr id="3" name="Tijdelijke aanduiding voor inhoud 2">
            <a:extLst>
              <a:ext uri="{FF2B5EF4-FFF2-40B4-BE49-F238E27FC236}">
                <a16:creationId xmlns:a16="http://schemas.microsoft.com/office/drawing/2014/main" id="{B47898BA-F3FF-474D-BBCC-2E9E32FD1BF1}"/>
              </a:ext>
            </a:extLst>
          </p:cNvPr>
          <p:cNvSpPr>
            <a:spLocks noGrp="1"/>
          </p:cNvSpPr>
          <p:nvPr>
            <p:ph idx="1"/>
          </p:nvPr>
        </p:nvSpPr>
        <p:spPr/>
        <p:txBody>
          <a:bodyPr/>
          <a:lstStyle/>
          <a:p>
            <a:pPr marL="0" indent="0">
              <a:buNone/>
            </a:pPr>
            <a:r>
              <a:rPr lang="nl-NL" dirty="0"/>
              <a:t>Niet dit dus 😊 </a:t>
            </a:r>
          </a:p>
          <a:p>
            <a:pPr marL="0" indent="0">
              <a:buNone/>
            </a:pPr>
            <a:r>
              <a:rPr lang="nl-NL" dirty="0"/>
              <a:t>Filmpje van Sluipschutter over positief denken:</a:t>
            </a:r>
          </a:p>
          <a:p>
            <a:pPr marL="0" indent="0">
              <a:buNone/>
            </a:pPr>
            <a:r>
              <a:rPr lang="nl-NL" dirty="0">
                <a:hlinkClick r:id="rId2"/>
              </a:rPr>
              <a:t>https://www.youtube.com/watch?v=fxshtRoZEwk</a:t>
            </a:r>
            <a:r>
              <a:rPr lang="nl-NL" dirty="0"/>
              <a:t>   </a:t>
            </a:r>
          </a:p>
          <a:p>
            <a:pPr marL="0" indent="0">
              <a:buNone/>
            </a:pPr>
            <a:endParaRPr lang="nl-NL" dirty="0"/>
          </a:p>
        </p:txBody>
      </p:sp>
    </p:spTree>
    <p:extLst>
      <p:ext uri="{BB962C8B-B14F-4D97-AF65-F5344CB8AC3E}">
        <p14:creationId xmlns:p14="http://schemas.microsoft.com/office/powerpoint/2010/main" val="397277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5FE827A-58E7-4F67-9186-7B9E2118A79A}"/>
              </a:ext>
            </a:extLst>
          </p:cNvPr>
          <p:cNvSpPr/>
          <p:nvPr/>
        </p:nvSpPr>
        <p:spPr>
          <a:xfrm>
            <a:off x="1352550" y="1156038"/>
            <a:ext cx="10020300" cy="1631216"/>
          </a:xfrm>
          <a:prstGeom prst="rect">
            <a:avLst/>
          </a:prstGeom>
        </p:spPr>
        <p:txBody>
          <a:bodyPr wrap="square">
            <a:spAutoFit/>
          </a:bodyPr>
          <a:lstStyle/>
          <a:p>
            <a:pPr algn="ctr"/>
            <a:r>
              <a:rPr lang="nl-NL" sz="2000" dirty="0"/>
              <a:t>Het uitgangspunt van de positieve psychologie is dat de traditionele klinische psychologie sterk gericht is op trauma's, afwijkingen en problemen, maar dat het voor menselijke groei veel effectiever is om meer aandacht te besteden aan positieve ervaringen en kwaliteiten van mensen </a:t>
            </a:r>
          </a:p>
          <a:p>
            <a:pPr algn="ctr"/>
            <a:r>
              <a:rPr lang="nl-NL" sz="2000" dirty="0"/>
              <a:t>(</a:t>
            </a:r>
            <a:r>
              <a:rPr lang="nl-NL" sz="2000" dirty="0" err="1"/>
              <a:t>Seligman</a:t>
            </a:r>
            <a:r>
              <a:rPr lang="nl-NL" sz="2000" dirty="0"/>
              <a:t> &amp; </a:t>
            </a:r>
            <a:r>
              <a:rPr lang="nl-NL" sz="2000" dirty="0" err="1"/>
              <a:t>Csikszentmihalyi</a:t>
            </a:r>
            <a:r>
              <a:rPr lang="nl-NL" sz="2000" dirty="0"/>
              <a:t>, 2000). </a:t>
            </a:r>
          </a:p>
        </p:txBody>
      </p:sp>
      <p:pic>
        <p:nvPicPr>
          <p:cNvPr id="2050" name="Picture 2" descr="Image result for positieve psychologie">
            <a:extLst>
              <a:ext uri="{FF2B5EF4-FFF2-40B4-BE49-F238E27FC236}">
                <a16:creationId xmlns:a16="http://schemas.microsoft.com/office/drawing/2014/main" id="{F404ED9A-2083-4FAB-B98C-F1630F17A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3152775"/>
            <a:ext cx="66198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446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5">
            <a:extLst>
              <a:ext uri="{FF2B5EF4-FFF2-40B4-BE49-F238E27FC236}">
                <a16:creationId xmlns:a16="http://schemas.microsoft.com/office/drawing/2014/main" id="{317B7366-37C8-497F-8B24-C0D854C71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6E92A0B-78B9-466F-A65B-9D8596C4F68A}"/>
              </a:ext>
            </a:extLst>
          </p:cNvPr>
          <p:cNvSpPr>
            <a:spLocks noGrp="1"/>
          </p:cNvSpPr>
          <p:nvPr>
            <p:ph type="title"/>
          </p:nvPr>
        </p:nvSpPr>
        <p:spPr>
          <a:xfrm>
            <a:off x="838200" y="365125"/>
            <a:ext cx="10515600" cy="1325563"/>
          </a:xfrm>
        </p:spPr>
        <p:txBody>
          <a:bodyPr>
            <a:normAutofit/>
          </a:bodyPr>
          <a:lstStyle/>
          <a:p>
            <a:r>
              <a:rPr lang="nl-NL" dirty="0"/>
              <a:t>Hoe pas je het toe?</a:t>
            </a:r>
          </a:p>
        </p:txBody>
      </p:sp>
      <p:pic>
        <p:nvPicPr>
          <p:cNvPr id="5" name="Afbeelding 4">
            <a:extLst>
              <a:ext uri="{FF2B5EF4-FFF2-40B4-BE49-F238E27FC236}">
                <a16:creationId xmlns:a16="http://schemas.microsoft.com/office/drawing/2014/main" id="{9EEE689A-CFCA-48F5-8790-4CB33F2EF0C7}"/>
              </a:ext>
            </a:extLst>
          </p:cNvPr>
          <p:cNvPicPr>
            <a:picLocks noChangeAspect="1"/>
          </p:cNvPicPr>
          <p:nvPr/>
        </p:nvPicPr>
        <p:blipFill rotWithShape="1">
          <a:blip r:embed="rId2"/>
          <a:srcRect r="23745"/>
          <a:stretch/>
        </p:blipFill>
        <p:spPr>
          <a:xfrm>
            <a:off x="1129323" y="2013626"/>
            <a:ext cx="4488714" cy="357682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
        <p:nvSpPr>
          <p:cNvPr id="3" name="Tijdelijke aanduiding voor inhoud 2">
            <a:extLst>
              <a:ext uri="{FF2B5EF4-FFF2-40B4-BE49-F238E27FC236}">
                <a16:creationId xmlns:a16="http://schemas.microsoft.com/office/drawing/2014/main" id="{987D7200-9E6C-43EF-AC3A-55B82E4F5BD4}"/>
              </a:ext>
            </a:extLst>
          </p:cNvPr>
          <p:cNvSpPr>
            <a:spLocks noGrp="1"/>
          </p:cNvSpPr>
          <p:nvPr>
            <p:ph idx="1"/>
          </p:nvPr>
        </p:nvSpPr>
        <p:spPr>
          <a:xfrm>
            <a:off x="6119528" y="690881"/>
            <a:ext cx="5234271" cy="5486082"/>
          </a:xfrm>
        </p:spPr>
        <p:txBody>
          <a:bodyPr>
            <a:normAutofit/>
          </a:bodyPr>
          <a:lstStyle/>
          <a:p>
            <a:pPr marL="0" indent="0">
              <a:lnSpc>
                <a:spcPct val="90000"/>
              </a:lnSpc>
              <a:buNone/>
            </a:pPr>
            <a:r>
              <a:rPr lang="nl-NL" sz="2000" dirty="0"/>
              <a:t>De principes van de positieve psychologie worden toegepast in allerlei vakgebieden zoals het onderwijs, de gezondheidszorg en binnen organisaties. In zijn onderzoek naar welbevinden heeft </a:t>
            </a:r>
            <a:r>
              <a:rPr lang="nl-NL" sz="2000" dirty="0" err="1"/>
              <a:t>Seligman</a:t>
            </a:r>
            <a:r>
              <a:rPr lang="nl-NL" sz="2000" dirty="0"/>
              <a:t> de vijf belangrijkste elementen samengevat in het acroniem PERMA:</a:t>
            </a:r>
          </a:p>
          <a:p>
            <a:pPr marL="0" indent="0">
              <a:lnSpc>
                <a:spcPct val="90000"/>
              </a:lnSpc>
              <a:buNone/>
            </a:pPr>
            <a:endParaRPr lang="nl-NL" sz="2000" dirty="0"/>
          </a:p>
          <a:p>
            <a:pPr lvl="0">
              <a:lnSpc>
                <a:spcPct val="90000"/>
              </a:lnSpc>
            </a:pPr>
            <a:r>
              <a:rPr lang="en-GB" sz="2000" dirty="0"/>
              <a:t>Positive emotions / </a:t>
            </a:r>
            <a:r>
              <a:rPr lang="en-GB" sz="2000" dirty="0" err="1"/>
              <a:t>positieve</a:t>
            </a:r>
            <a:r>
              <a:rPr lang="en-GB" sz="2000" dirty="0"/>
              <a:t> </a:t>
            </a:r>
            <a:r>
              <a:rPr lang="en-GB" sz="2000" dirty="0" err="1"/>
              <a:t>emoties</a:t>
            </a:r>
            <a:endParaRPr lang="nl-NL" sz="2000" dirty="0"/>
          </a:p>
          <a:p>
            <a:pPr lvl="0">
              <a:lnSpc>
                <a:spcPct val="90000"/>
              </a:lnSpc>
            </a:pPr>
            <a:r>
              <a:rPr lang="en-GB" sz="2000" dirty="0"/>
              <a:t>Engagement / </a:t>
            </a:r>
            <a:r>
              <a:rPr lang="en-GB" sz="2000" dirty="0" err="1"/>
              <a:t>betrokkenheid</a:t>
            </a:r>
            <a:r>
              <a:rPr lang="en-GB" sz="2000" dirty="0"/>
              <a:t> </a:t>
            </a:r>
            <a:endParaRPr lang="nl-NL" sz="2000" dirty="0"/>
          </a:p>
          <a:p>
            <a:pPr lvl="0">
              <a:lnSpc>
                <a:spcPct val="90000"/>
              </a:lnSpc>
            </a:pPr>
            <a:r>
              <a:rPr lang="en-GB" sz="2000" dirty="0"/>
              <a:t>Positive relationships / </a:t>
            </a:r>
            <a:r>
              <a:rPr lang="en-GB" sz="2000" dirty="0" err="1"/>
              <a:t>positieve</a:t>
            </a:r>
            <a:r>
              <a:rPr lang="en-GB" sz="2000" dirty="0"/>
              <a:t> </a:t>
            </a:r>
            <a:r>
              <a:rPr lang="en-GB" sz="2000" dirty="0" err="1"/>
              <a:t>relaties</a:t>
            </a:r>
            <a:r>
              <a:rPr lang="en-GB" sz="2000" dirty="0"/>
              <a:t> </a:t>
            </a:r>
            <a:endParaRPr lang="nl-NL" sz="2000" dirty="0"/>
          </a:p>
          <a:p>
            <a:pPr lvl="0">
              <a:lnSpc>
                <a:spcPct val="90000"/>
              </a:lnSpc>
            </a:pPr>
            <a:r>
              <a:rPr lang="en-GB" sz="2000" dirty="0"/>
              <a:t>Meaning / </a:t>
            </a:r>
            <a:r>
              <a:rPr lang="en-GB" sz="2000" dirty="0" err="1"/>
              <a:t>betekenig</a:t>
            </a:r>
            <a:endParaRPr lang="nl-NL" sz="2000" dirty="0"/>
          </a:p>
          <a:p>
            <a:pPr lvl="0">
              <a:lnSpc>
                <a:spcPct val="90000"/>
              </a:lnSpc>
            </a:pPr>
            <a:r>
              <a:rPr lang="nl-NL" sz="2000" dirty="0" err="1"/>
              <a:t>Accomplishments</a:t>
            </a:r>
            <a:r>
              <a:rPr lang="nl-NL" sz="2000" dirty="0"/>
              <a:t> / voldoening </a:t>
            </a:r>
          </a:p>
          <a:p>
            <a:pPr>
              <a:lnSpc>
                <a:spcPct val="90000"/>
              </a:lnSpc>
            </a:pPr>
            <a:endParaRPr lang="nl-NL" sz="2000" dirty="0"/>
          </a:p>
        </p:txBody>
      </p:sp>
    </p:spTree>
    <p:extLst>
      <p:ext uri="{BB962C8B-B14F-4D97-AF65-F5344CB8AC3E}">
        <p14:creationId xmlns:p14="http://schemas.microsoft.com/office/powerpoint/2010/main" val="3185893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E8099-A43E-49B4-BE39-AB7AE13E73EE}"/>
              </a:ext>
            </a:extLst>
          </p:cNvPr>
          <p:cNvSpPr>
            <a:spLocks noGrp="1"/>
          </p:cNvSpPr>
          <p:nvPr>
            <p:ph type="title"/>
          </p:nvPr>
        </p:nvSpPr>
        <p:spPr/>
        <p:txBody>
          <a:bodyPr/>
          <a:lstStyle/>
          <a:p>
            <a:r>
              <a:rPr lang="nl-NL" dirty="0"/>
              <a:t>Filmpje! </a:t>
            </a:r>
          </a:p>
        </p:txBody>
      </p:sp>
      <p:sp>
        <p:nvSpPr>
          <p:cNvPr id="3" name="Tijdelijke aanduiding voor inhoud 2">
            <a:extLst>
              <a:ext uri="{FF2B5EF4-FFF2-40B4-BE49-F238E27FC236}">
                <a16:creationId xmlns:a16="http://schemas.microsoft.com/office/drawing/2014/main" id="{B79FD9EF-1DCA-4C5A-B247-2B80BF7F5A11}"/>
              </a:ext>
            </a:extLst>
          </p:cNvPr>
          <p:cNvSpPr>
            <a:spLocks noGrp="1"/>
          </p:cNvSpPr>
          <p:nvPr>
            <p:ph idx="1"/>
          </p:nvPr>
        </p:nvSpPr>
        <p:spPr/>
        <p:txBody>
          <a:bodyPr/>
          <a:lstStyle/>
          <a:p>
            <a:pPr marL="0" indent="0">
              <a:buNone/>
            </a:pPr>
            <a:r>
              <a:rPr lang="nl-NL" dirty="0"/>
              <a:t>In een aflevering van Het beste brein van Nederland legt Victor </a:t>
            </a:r>
            <a:r>
              <a:rPr lang="nl-NL" dirty="0" err="1"/>
              <a:t>Mids</a:t>
            </a:r>
            <a:r>
              <a:rPr lang="nl-NL" dirty="0"/>
              <a:t> uit hoe </a:t>
            </a:r>
            <a:r>
              <a:rPr lang="nl-NL" dirty="0" err="1"/>
              <a:t>positiviteit</a:t>
            </a:r>
            <a:r>
              <a:rPr lang="nl-NL" dirty="0"/>
              <a:t> en </a:t>
            </a:r>
            <a:r>
              <a:rPr lang="nl-NL" dirty="0" err="1"/>
              <a:t>negativiteit</a:t>
            </a:r>
            <a:r>
              <a:rPr lang="nl-NL" dirty="0"/>
              <a:t> onbewust invloed heeft op je prestatie.</a:t>
            </a:r>
          </a:p>
          <a:p>
            <a:pPr marL="0" indent="0">
              <a:buNone/>
            </a:pPr>
            <a:r>
              <a:rPr lang="nl-NL" dirty="0">
                <a:hlinkClick r:id="rId2"/>
              </a:rPr>
              <a:t>https://www.tijdschriftpositievepsychologie.nl/nieuws/invloed-van-positiviteit</a:t>
            </a:r>
            <a:r>
              <a:rPr lang="nl-NL" dirty="0"/>
              <a:t> </a:t>
            </a:r>
          </a:p>
          <a:p>
            <a:pPr marL="0" indent="0">
              <a:buNone/>
            </a:pPr>
            <a:endParaRPr lang="nl-NL" dirty="0"/>
          </a:p>
        </p:txBody>
      </p:sp>
    </p:spTree>
    <p:extLst>
      <p:ext uri="{BB962C8B-B14F-4D97-AF65-F5344CB8AC3E}">
        <p14:creationId xmlns:p14="http://schemas.microsoft.com/office/powerpoint/2010/main" val="1230021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44EF55-DE3F-45EF-8D93-40A678F6F7DD}"/>
              </a:ext>
            </a:extLst>
          </p:cNvPr>
          <p:cNvSpPr>
            <a:spLocks noGrp="1"/>
          </p:cNvSpPr>
          <p:nvPr>
            <p:ph type="title"/>
          </p:nvPr>
        </p:nvSpPr>
        <p:spPr/>
        <p:txBody>
          <a:bodyPr/>
          <a:lstStyle/>
          <a:p>
            <a:r>
              <a:rPr lang="nl-NL" dirty="0"/>
              <a:t>Waar ben jij goed in?</a:t>
            </a:r>
          </a:p>
        </p:txBody>
      </p:sp>
      <p:sp>
        <p:nvSpPr>
          <p:cNvPr id="3" name="Tijdelijke aanduiding voor inhoud 2">
            <a:extLst>
              <a:ext uri="{FF2B5EF4-FFF2-40B4-BE49-F238E27FC236}">
                <a16:creationId xmlns:a16="http://schemas.microsoft.com/office/drawing/2014/main" id="{EF12F78E-3C5F-4727-9256-26E30A8A52AA}"/>
              </a:ext>
            </a:extLst>
          </p:cNvPr>
          <p:cNvSpPr>
            <a:spLocks noGrp="1"/>
          </p:cNvSpPr>
          <p:nvPr>
            <p:ph idx="1"/>
          </p:nvPr>
        </p:nvSpPr>
        <p:spPr>
          <a:xfrm>
            <a:off x="838200" y="1348740"/>
            <a:ext cx="10515600" cy="5242560"/>
          </a:xfrm>
        </p:spPr>
        <p:txBody>
          <a:bodyPr>
            <a:normAutofit fontScale="55000" lnSpcReduction="20000"/>
          </a:bodyPr>
          <a:lstStyle/>
          <a:p>
            <a:pPr marL="0" indent="0">
              <a:buNone/>
            </a:pPr>
            <a:r>
              <a:rPr lang="nl-NL" sz="3800" dirty="0"/>
              <a:t>1. </a:t>
            </a:r>
            <a:r>
              <a:rPr lang="nl-NL" sz="3800" dirty="0" err="1">
                <a:solidFill>
                  <a:schemeClr val="accent4"/>
                </a:solidFill>
              </a:rPr>
              <a:t>Positive</a:t>
            </a:r>
            <a:r>
              <a:rPr lang="nl-NL" sz="3800" dirty="0">
                <a:solidFill>
                  <a:schemeClr val="accent4"/>
                </a:solidFill>
              </a:rPr>
              <a:t> </a:t>
            </a:r>
            <a:r>
              <a:rPr lang="nl-NL" sz="3800" dirty="0" err="1">
                <a:solidFill>
                  <a:schemeClr val="accent4"/>
                </a:solidFill>
              </a:rPr>
              <a:t>emotions</a:t>
            </a:r>
            <a:endParaRPr lang="nl-NL" sz="3800" dirty="0">
              <a:solidFill>
                <a:schemeClr val="accent4"/>
              </a:solidFill>
            </a:endParaRPr>
          </a:p>
          <a:p>
            <a:pPr marL="0" indent="0">
              <a:buNone/>
            </a:pPr>
            <a:r>
              <a:rPr lang="nl-NL" sz="3800" dirty="0"/>
              <a:t>Wanneer ervaar je tijdens je werk of op school positieve emoties en hoe kun je ervoor zorgen dat je die meer ervaart? </a:t>
            </a:r>
          </a:p>
          <a:p>
            <a:pPr marL="0" indent="0">
              <a:buNone/>
            </a:pPr>
            <a:r>
              <a:rPr lang="nl-NL" sz="3800" dirty="0"/>
              <a:t>2. </a:t>
            </a:r>
            <a:r>
              <a:rPr lang="nl-NL" sz="3800" dirty="0">
                <a:solidFill>
                  <a:schemeClr val="accent4"/>
                </a:solidFill>
              </a:rPr>
              <a:t>Engagement</a:t>
            </a:r>
          </a:p>
          <a:p>
            <a:pPr marL="0" indent="0">
              <a:buNone/>
            </a:pPr>
            <a:r>
              <a:rPr lang="nl-NL" sz="3800" dirty="0"/>
              <a:t>Welke momenten of taken zorgen ervoor dat je helemaal opgaat in je werk? </a:t>
            </a:r>
          </a:p>
          <a:p>
            <a:pPr marL="0" indent="0">
              <a:buNone/>
            </a:pPr>
            <a:r>
              <a:rPr lang="nl-NL" sz="3800" dirty="0"/>
              <a:t>3. </a:t>
            </a:r>
            <a:r>
              <a:rPr lang="nl-NL" sz="3800" dirty="0" err="1">
                <a:solidFill>
                  <a:schemeClr val="accent4"/>
                </a:solidFill>
              </a:rPr>
              <a:t>Positive</a:t>
            </a:r>
            <a:r>
              <a:rPr lang="nl-NL" sz="3800" dirty="0">
                <a:solidFill>
                  <a:schemeClr val="accent4"/>
                </a:solidFill>
              </a:rPr>
              <a:t> </a:t>
            </a:r>
            <a:r>
              <a:rPr lang="nl-NL" sz="3800" dirty="0" err="1">
                <a:solidFill>
                  <a:schemeClr val="accent4"/>
                </a:solidFill>
              </a:rPr>
              <a:t>relationships</a:t>
            </a:r>
            <a:endParaRPr lang="nl-NL" sz="3800" dirty="0">
              <a:solidFill>
                <a:schemeClr val="accent4"/>
              </a:solidFill>
            </a:endParaRPr>
          </a:p>
          <a:p>
            <a:pPr marL="0" indent="0">
              <a:buNone/>
            </a:pPr>
            <a:r>
              <a:rPr lang="nl-NL" sz="3800" dirty="0"/>
              <a:t>Met welke collega’s heb je een goede band en hoe onderhoud je deze? Samen kom je verder. </a:t>
            </a:r>
          </a:p>
          <a:p>
            <a:pPr marL="0" indent="0">
              <a:buNone/>
            </a:pPr>
            <a:r>
              <a:rPr lang="nl-NL" sz="3800" dirty="0">
                <a:solidFill>
                  <a:schemeClr val="accent4"/>
                </a:solidFill>
              </a:rPr>
              <a:t>4. </a:t>
            </a:r>
            <a:r>
              <a:rPr lang="nl-NL" sz="3800" dirty="0" err="1">
                <a:solidFill>
                  <a:schemeClr val="accent4"/>
                </a:solidFill>
              </a:rPr>
              <a:t>Meaning</a:t>
            </a:r>
            <a:r>
              <a:rPr lang="nl-NL" sz="3800" dirty="0">
                <a:solidFill>
                  <a:schemeClr val="accent4"/>
                </a:solidFill>
              </a:rPr>
              <a:t> </a:t>
            </a:r>
          </a:p>
          <a:p>
            <a:pPr marL="0" indent="0">
              <a:buNone/>
            </a:pPr>
            <a:r>
              <a:rPr lang="nl-NL" sz="3800" dirty="0"/>
              <a:t>Aan welk groter doel draagt jouw werk bij? Heb je het gevoel dat jouw werk betekenisvol is? Heb je het gevoel dat je werk bijdraagt aan een groter geheel?</a:t>
            </a:r>
          </a:p>
          <a:p>
            <a:pPr marL="0" indent="0">
              <a:buNone/>
            </a:pPr>
            <a:r>
              <a:rPr lang="nl-NL" sz="3800" dirty="0"/>
              <a:t>5</a:t>
            </a:r>
            <a:r>
              <a:rPr lang="nl-NL" sz="3800" dirty="0">
                <a:solidFill>
                  <a:schemeClr val="accent4"/>
                </a:solidFill>
              </a:rPr>
              <a:t>. </a:t>
            </a:r>
            <a:r>
              <a:rPr lang="nl-NL" sz="3800" dirty="0" err="1">
                <a:solidFill>
                  <a:schemeClr val="accent4"/>
                </a:solidFill>
              </a:rPr>
              <a:t>Accomplishments</a:t>
            </a:r>
            <a:r>
              <a:rPr lang="nl-NL" sz="3800" dirty="0">
                <a:solidFill>
                  <a:schemeClr val="accent4"/>
                </a:solidFill>
              </a:rPr>
              <a:t> </a:t>
            </a:r>
          </a:p>
          <a:p>
            <a:pPr marL="0" indent="0">
              <a:buNone/>
            </a:pPr>
            <a:r>
              <a:rPr lang="nl-NL" sz="3800" dirty="0"/>
              <a:t>Welke doelen heb jij onlangs behaald en heb je jouw successen gevierd? </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654820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C6536-076B-4FE8-AD94-CDFA67190E0E}"/>
              </a:ext>
            </a:extLst>
          </p:cNvPr>
          <p:cNvSpPr>
            <a:spLocks noGrp="1"/>
          </p:cNvSpPr>
          <p:nvPr>
            <p:ph type="title"/>
          </p:nvPr>
        </p:nvSpPr>
        <p:spPr/>
        <p:txBody>
          <a:bodyPr/>
          <a:lstStyle/>
          <a:p>
            <a:r>
              <a:rPr lang="nl-NL" dirty="0"/>
              <a:t>Waarom?</a:t>
            </a:r>
          </a:p>
        </p:txBody>
      </p:sp>
      <p:sp>
        <p:nvSpPr>
          <p:cNvPr id="4" name="Tijdelijke aanduiding voor inhoud 3">
            <a:extLst>
              <a:ext uri="{FF2B5EF4-FFF2-40B4-BE49-F238E27FC236}">
                <a16:creationId xmlns:a16="http://schemas.microsoft.com/office/drawing/2014/main" id="{BB98AE84-CBB9-43E0-98CD-9C9E9B32B9EC}"/>
              </a:ext>
            </a:extLst>
          </p:cNvPr>
          <p:cNvSpPr>
            <a:spLocks noGrp="1"/>
          </p:cNvSpPr>
          <p:nvPr>
            <p:ph idx="1"/>
          </p:nvPr>
        </p:nvSpPr>
        <p:spPr>
          <a:xfrm>
            <a:off x="838200" y="2011363"/>
            <a:ext cx="10515600" cy="3795911"/>
          </a:xfrm>
          <a:prstGeom prst="rect">
            <a:avLst/>
          </a:prstGeom>
        </p:spPr>
        <p:txBody>
          <a:bodyPr wrap="square">
            <a:spAutoFit/>
          </a:bodyPr>
          <a:lstStyle/>
          <a:p>
            <a:pPr marL="0" indent="0">
              <a:buNone/>
            </a:pPr>
            <a:r>
              <a:rPr lang="nl-NL" dirty="0"/>
              <a:t>Door je juist op de goede dingen in je leven te richten, bevorder je je geluk en gevoel van welzijn. </a:t>
            </a:r>
          </a:p>
          <a:p>
            <a:pPr marL="0" indent="0">
              <a:buNone/>
            </a:pPr>
            <a:r>
              <a:rPr lang="nl-NL" dirty="0"/>
              <a:t>Daardoor ben je vervolgens in staat een plezieriger, succesvoller, socialer en zinvoller leven te leiden. </a:t>
            </a:r>
          </a:p>
          <a:p>
            <a:pPr marL="0" indent="0">
              <a:buNone/>
            </a:pPr>
            <a:r>
              <a:rPr lang="nl-NL" dirty="0"/>
              <a:t>Uit onderzoeken blijkt inmiddels ook dat wanneer je je gelukkiger voelt je minder snel allerlei gezondheidsklachten hebt. Onder andere omdat je beter voor jezelf zorgt. Maar, wat levert positieve psychologie je concreet op?</a:t>
            </a:r>
          </a:p>
        </p:txBody>
      </p:sp>
    </p:spTree>
    <p:extLst>
      <p:ext uri="{BB962C8B-B14F-4D97-AF65-F5344CB8AC3E}">
        <p14:creationId xmlns:p14="http://schemas.microsoft.com/office/powerpoint/2010/main" val="617024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742A528-B5BC-48B8-92DE-9C2B44451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FB2EB951-146B-4215-8AD6-617C4DA8E030}"/>
              </a:ext>
            </a:extLst>
          </p:cNvPr>
          <p:cNvPicPr>
            <a:picLocks noChangeAspect="1"/>
          </p:cNvPicPr>
          <p:nvPr/>
        </p:nvPicPr>
        <p:blipFill rotWithShape="1">
          <a:blip r:embed="rId2"/>
          <a:srcRect t="23560" r="-1" b="14545"/>
          <a:stretch/>
        </p:blipFill>
        <p:spPr>
          <a:xfrm>
            <a:off x="1366347" y="433410"/>
            <a:ext cx="9459306" cy="5854700"/>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p:spPr>
      </p:pic>
    </p:spTree>
    <p:extLst>
      <p:ext uri="{BB962C8B-B14F-4D97-AF65-F5344CB8AC3E}">
        <p14:creationId xmlns:p14="http://schemas.microsoft.com/office/powerpoint/2010/main" val="1594988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C9A3DF-36FF-4C55-8FF2-F027A15FBA04}"/>
              </a:ext>
            </a:extLst>
          </p:cNvPr>
          <p:cNvSpPr>
            <a:spLocks noGrp="1"/>
          </p:cNvSpPr>
          <p:nvPr>
            <p:ph type="title"/>
          </p:nvPr>
        </p:nvSpPr>
        <p:spPr>
          <a:xfrm>
            <a:off x="838200" y="365125"/>
            <a:ext cx="11109960" cy="1325563"/>
          </a:xfrm>
        </p:spPr>
        <p:txBody>
          <a:bodyPr/>
          <a:lstStyle/>
          <a:p>
            <a:r>
              <a:rPr lang="nl-NL" dirty="0"/>
              <a:t>Hoe pas je dit toe op je community of team? </a:t>
            </a:r>
          </a:p>
        </p:txBody>
      </p:sp>
      <p:pic>
        <p:nvPicPr>
          <p:cNvPr id="4" name="Tijdelijke aanduiding voor inhoud 3">
            <a:extLst>
              <a:ext uri="{FF2B5EF4-FFF2-40B4-BE49-F238E27FC236}">
                <a16:creationId xmlns:a16="http://schemas.microsoft.com/office/drawing/2014/main" id="{69C1C66F-00E1-47DF-B3D7-3DFCC426BC76}"/>
              </a:ext>
            </a:extLst>
          </p:cNvPr>
          <p:cNvPicPr>
            <a:picLocks noGrp="1" noChangeAspect="1"/>
          </p:cNvPicPr>
          <p:nvPr>
            <p:ph idx="1"/>
          </p:nvPr>
        </p:nvPicPr>
        <p:blipFill>
          <a:blip r:embed="rId2"/>
          <a:stretch>
            <a:fillRect/>
          </a:stretch>
        </p:blipFill>
        <p:spPr>
          <a:xfrm>
            <a:off x="995469" y="1690688"/>
            <a:ext cx="5492962" cy="4119722"/>
          </a:xfrm>
          <a:prstGeom prst="rect">
            <a:avLst/>
          </a:prstGeom>
        </p:spPr>
      </p:pic>
      <p:sp>
        <p:nvSpPr>
          <p:cNvPr id="18" name="Tekstvak 17">
            <a:extLst>
              <a:ext uri="{FF2B5EF4-FFF2-40B4-BE49-F238E27FC236}">
                <a16:creationId xmlns:a16="http://schemas.microsoft.com/office/drawing/2014/main" id="{EDF362BA-3482-4D04-BAD4-D9560368B26E}"/>
              </a:ext>
            </a:extLst>
          </p:cNvPr>
          <p:cNvSpPr txBox="1"/>
          <p:nvPr/>
        </p:nvSpPr>
        <p:spPr>
          <a:xfrm>
            <a:off x="547794" y="6212959"/>
            <a:ext cx="7581901" cy="369332"/>
          </a:xfrm>
          <a:prstGeom prst="rect">
            <a:avLst/>
          </a:prstGeom>
          <a:noFill/>
        </p:spPr>
        <p:txBody>
          <a:bodyPr wrap="square" rtlCol="0">
            <a:spAutoFit/>
          </a:bodyPr>
          <a:lstStyle/>
          <a:p>
            <a:r>
              <a:rPr lang="nl-NL" dirty="0"/>
              <a:t>Filmpje over voorbeeld rond communicatie….</a:t>
            </a:r>
          </a:p>
        </p:txBody>
      </p:sp>
      <p:sp>
        <p:nvSpPr>
          <p:cNvPr id="21" name="Rechthoek 20">
            <a:extLst>
              <a:ext uri="{FF2B5EF4-FFF2-40B4-BE49-F238E27FC236}">
                <a16:creationId xmlns:a16="http://schemas.microsoft.com/office/drawing/2014/main" id="{B332D8FC-3C8C-4E89-A537-C136AB28411B}"/>
              </a:ext>
            </a:extLst>
          </p:cNvPr>
          <p:cNvSpPr/>
          <p:nvPr/>
        </p:nvSpPr>
        <p:spPr>
          <a:xfrm>
            <a:off x="5778705" y="6212959"/>
            <a:ext cx="6072496" cy="369332"/>
          </a:xfrm>
          <a:prstGeom prst="rect">
            <a:avLst/>
          </a:prstGeom>
        </p:spPr>
        <p:txBody>
          <a:bodyPr wrap="none">
            <a:spAutoFit/>
          </a:bodyPr>
          <a:lstStyle/>
          <a:p>
            <a:r>
              <a:rPr lang="nl-NL" dirty="0">
                <a:hlinkClick r:id="rId3"/>
              </a:rPr>
              <a:t>https://www.youtube.com/watch?v=OkYDjCB2dPM</a:t>
            </a:r>
            <a:r>
              <a:rPr lang="nl-NL" dirty="0"/>
              <a:t> </a:t>
            </a:r>
          </a:p>
        </p:txBody>
      </p:sp>
    </p:spTree>
    <p:extLst>
      <p:ext uri="{BB962C8B-B14F-4D97-AF65-F5344CB8AC3E}">
        <p14:creationId xmlns:p14="http://schemas.microsoft.com/office/powerpoint/2010/main" val="482874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97C467F-9DFA-4EE3-89DB-E14466B23FE8}"/>
              </a:ext>
            </a:extLst>
          </p:cNvPr>
          <p:cNvGraphicFramePr/>
          <p:nvPr>
            <p:extLst>
              <p:ext uri="{D42A27DB-BD31-4B8C-83A1-F6EECF244321}">
                <p14:modId xmlns:p14="http://schemas.microsoft.com/office/powerpoint/2010/main" val="2459929578"/>
              </p:ext>
            </p:extLst>
          </p:nvPr>
        </p:nvGraphicFramePr>
        <p:xfrm>
          <a:off x="3883025"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Afbeelding 5">
            <a:extLst>
              <a:ext uri="{FF2B5EF4-FFF2-40B4-BE49-F238E27FC236}">
                <a16:creationId xmlns:a16="http://schemas.microsoft.com/office/drawing/2014/main" id="{56ED68B5-98C6-4FBB-809D-7C04A66F5FD8}"/>
              </a:ext>
            </a:extLst>
          </p:cNvPr>
          <p:cNvPicPr>
            <a:picLocks noChangeAspect="1"/>
          </p:cNvPicPr>
          <p:nvPr/>
        </p:nvPicPr>
        <p:blipFill>
          <a:blip r:embed="rId7"/>
          <a:stretch>
            <a:fillRect/>
          </a:stretch>
        </p:blipFill>
        <p:spPr>
          <a:xfrm>
            <a:off x="292734" y="4267200"/>
            <a:ext cx="4056063" cy="2271395"/>
          </a:xfrm>
          <a:prstGeom prst="rect">
            <a:avLst/>
          </a:prstGeom>
        </p:spPr>
      </p:pic>
      <p:sp>
        <p:nvSpPr>
          <p:cNvPr id="2" name="Tekstvak 1">
            <a:extLst>
              <a:ext uri="{FF2B5EF4-FFF2-40B4-BE49-F238E27FC236}">
                <a16:creationId xmlns:a16="http://schemas.microsoft.com/office/drawing/2014/main" id="{CB6A1544-7740-4BF7-A813-6F4BB1B6DB59}"/>
              </a:ext>
            </a:extLst>
          </p:cNvPr>
          <p:cNvSpPr txBox="1"/>
          <p:nvPr/>
        </p:nvSpPr>
        <p:spPr>
          <a:xfrm>
            <a:off x="725804" y="649843"/>
            <a:ext cx="2724151" cy="523220"/>
          </a:xfrm>
          <a:prstGeom prst="rect">
            <a:avLst/>
          </a:prstGeom>
          <a:noFill/>
        </p:spPr>
        <p:txBody>
          <a:bodyPr wrap="square" rtlCol="0">
            <a:spAutoFit/>
          </a:bodyPr>
          <a:lstStyle/>
          <a:p>
            <a:r>
              <a:rPr lang="nl-NL" sz="2800" b="1" dirty="0"/>
              <a:t>Opdracht</a:t>
            </a:r>
          </a:p>
        </p:txBody>
      </p:sp>
    </p:spTree>
    <p:extLst>
      <p:ext uri="{BB962C8B-B14F-4D97-AF65-F5344CB8AC3E}">
        <p14:creationId xmlns:p14="http://schemas.microsoft.com/office/powerpoint/2010/main" val="299073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9">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21" name="Rectangle 11">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afbeelding 4">
            <a:extLst>
              <a:ext uri="{FF2B5EF4-FFF2-40B4-BE49-F238E27FC236}">
                <a16:creationId xmlns:a16="http://schemas.microsoft.com/office/drawing/2014/main" id="{40D7422F-9461-48DE-876D-AE036F7A58B5}"/>
              </a:ext>
            </a:extLst>
          </p:cNvPr>
          <p:cNvPicPr>
            <a:picLocks noGrp="1" noChangeAspect="1"/>
          </p:cNvPicPr>
          <p:nvPr>
            <p:ph type="pic" idx="1"/>
          </p:nvPr>
        </p:nvPicPr>
        <p:blipFill rotWithShape="1">
          <a:blip r:embed="rId2"/>
          <a:srcRect l="678" r="7321" b="-1"/>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itel 1">
            <a:extLst>
              <a:ext uri="{FF2B5EF4-FFF2-40B4-BE49-F238E27FC236}">
                <a16:creationId xmlns:a16="http://schemas.microsoft.com/office/drawing/2014/main" id="{E74A26AC-8B46-47DA-972D-E0EF8E61FB62}"/>
              </a:ext>
            </a:extLst>
          </p:cNvPr>
          <p:cNvSpPr>
            <a:spLocks noGrp="1"/>
          </p:cNvSpPr>
          <p:nvPr>
            <p:ph type="title"/>
          </p:nvPr>
        </p:nvSpPr>
        <p:spPr>
          <a:xfrm>
            <a:off x="5801709" y="3512557"/>
            <a:ext cx="5552090" cy="1191873"/>
          </a:xfrm>
        </p:spPr>
        <p:txBody>
          <a:bodyPr vert="horz" lIns="91440" tIns="45720" rIns="91440" bIns="45720" rtlCol="0" anchor="b">
            <a:normAutofit/>
          </a:bodyPr>
          <a:lstStyle/>
          <a:p>
            <a:pPr algn="l"/>
            <a:r>
              <a:rPr lang="en-US" sz="3600"/>
              <a:t>Succes met de opdracht!</a:t>
            </a:r>
          </a:p>
        </p:txBody>
      </p:sp>
      <p:sp>
        <p:nvSpPr>
          <p:cNvPr id="4" name="Tijdelijke aanduiding voor tekst 3">
            <a:extLst>
              <a:ext uri="{FF2B5EF4-FFF2-40B4-BE49-F238E27FC236}">
                <a16:creationId xmlns:a16="http://schemas.microsoft.com/office/drawing/2014/main" id="{039CF875-EA11-40D1-9F66-7C77927F1813}"/>
              </a:ext>
            </a:extLst>
          </p:cNvPr>
          <p:cNvSpPr>
            <a:spLocks noGrp="1"/>
          </p:cNvSpPr>
          <p:nvPr>
            <p:ph type="body" sz="half" idx="2"/>
          </p:nvPr>
        </p:nvSpPr>
        <p:spPr>
          <a:xfrm>
            <a:off x="5801709" y="4811636"/>
            <a:ext cx="5552089" cy="1544713"/>
          </a:xfrm>
        </p:spPr>
        <p:txBody>
          <a:bodyPr vert="horz" lIns="91440" tIns="45720" rIns="91440" bIns="45720" rtlCol="0">
            <a:normAutofit/>
          </a:bodyPr>
          <a:lstStyle/>
          <a:p>
            <a:pPr indent="-228600" algn="l">
              <a:buFont typeface="Arial" panose="020B0604020202020204" pitchFamily="34" charset="0"/>
              <a:buChar char="•"/>
            </a:pPr>
            <a:r>
              <a:rPr lang="en-US" dirty="0" err="1"/>
              <a:t>Minimaal</a:t>
            </a:r>
            <a:r>
              <a:rPr lang="en-US"/>
              <a:t> ½  </a:t>
            </a:r>
            <a:r>
              <a:rPr lang="en-US" dirty="0"/>
              <a:t>a4</a:t>
            </a:r>
          </a:p>
          <a:p>
            <a:pPr indent="-228600" algn="l">
              <a:buFont typeface="Arial" panose="020B0604020202020204" pitchFamily="34" charset="0"/>
              <a:buChar char="•"/>
            </a:pPr>
            <a:r>
              <a:rPr lang="en-US" dirty="0"/>
              <a:t>INLEVEREN </a:t>
            </a:r>
            <a:r>
              <a:rPr lang="en-US" dirty="0" err="1"/>
              <a:t>als</a:t>
            </a:r>
            <a:r>
              <a:rPr lang="en-US" dirty="0"/>
              <a:t> </a:t>
            </a:r>
            <a:r>
              <a:rPr lang="en-US" dirty="0" err="1"/>
              <a:t>bijlage</a:t>
            </a:r>
            <a:r>
              <a:rPr lang="en-US" dirty="0"/>
              <a:t> </a:t>
            </a:r>
            <a:r>
              <a:rPr lang="en-US" dirty="0" err="1"/>
              <a:t>bij</a:t>
            </a:r>
            <a:r>
              <a:rPr lang="en-US" dirty="0"/>
              <a:t> </a:t>
            </a:r>
            <a:r>
              <a:rPr lang="en-US" dirty="0" err="1"/>
              <a:t>jullie</a:t>
            </a:r>
            <a:r>
              <a:rPr lang="en-US" dirty="0"/>
              <a:t> </a:t>
            </a:r>
            <a:r>
              <a:rPr lang="en-US" dirty="0" err="1"/>
              <a:t>projectplan</a:t>
            </a:r>
            <a:r>
              <a:rPr lang="en-US" dirty="0"/>
              <a:t>.</a:t>
            </a:r>
          </a:p>
        </p:txBody>
      </p:sp>
    </p:spTree>
    <p:extLst>
      <p:ext uri="{BB962C8B-B14F-4D97-AF65-F5344CB8AC3E}">
        <p14:creationId xmlns:p14="http://schemas.microsoft.com/office/powerpoint/2010/main" val="149318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8646BF-BACE-4E27-9527-E58C6C479661}"/>
              </a:ext>
            </a:extLst>
          </p:cNvPr>
          <p:cNvSpPr>
            <a:spLocks noGrp="1"/>
          </p:cNvSpPr>
          <p:nvPr>
            <p:ph type="title"/>
          </p:nvPr>
        </p:nvSpPr>
        <p:spPr/>
        <p:txBody>
          <a:bodyPr/>
          <a:lstStyle/>
          <a:p>
            <a:r>
              <a:rPr lang="nl-NL" dirty="0"/>
              <a:t>Programma</a:t>
            </a:r>
          </a:p>
        </p:txBody>
      </p:sp>
      <p:sp>
        <p:nvSpPr>
          <p:cNvPr id="3" name="Tijdelijke aanduiding voor inhoud 2">
            <a:extLst>
              <a:ext uri="{FF2B5EF4-FFF2-40B4-BE49-F238E27FC236}">
                <a16:creationId xmlns:a16="http://schemas.microsoft.com/office/drawing/2014/main" id="{CD3863E8-CF80-4ABA-80DC-2BBF78A16599}"/>
              </a:ext>
            </a:extLst>
          </p:cNvPr>
          <p:cNvSpPr>
            <a:spLocks noGrp="1"/>
          </p:cNvSpPr>
          <p:nvPr>
            <p:ph idx="1"/>
          </p:nvPr>
        </p:nvSpPr>
        <p:spPr>
          <a:xfrm>
            <a:off x="838200" y="1564640"/>
            <a:ext cx="10515600" cy="4160520"/>
          </a:xfrm>
        </p:spPr>
        <p:txBody>
          <a:bodyPr/>
          <a:lstStyle/>
          <a:p>
            <a:pPr marL="0" indent="0">
              <a:buNone/>
            </a:pPr>
            <a:r>
              <a:rPr lang="nl-NL"/>
              <a:t>Gedragsverandering</a:t>
            </a:r>
          </a:p>
          <a:p>
            <a:pPr marL="0" indent="0">
              <a:buNone/>
            </a:pPr>
            <a:r>
              <a:rPr lang="nl-NL"/>
              <a:t>Krachtenveldtheorie van Lewin</a:t>
            </a:r>
          </a:p>
          <a:p>
            <a:pPr marL="0" indent="0">
              <a:buNone/>
            </a:pPr>
            <a:r>
              <a:rPr lang="nl-NL"/>
              <a:t>Positieve psychologie </a:t>
            </a:r>
          </a:p>
          <a:p>
            <a:pPr marL="0" indent="0">
              <a:buNone/>
            </a:pPr>
            <a:r>
              <a:rPr lang="nl-NL"/>
              <a:t>Opdracht per groep </a:t>
            </a:r>
          </a:p>
          <a:p>
            <a:pPr marL="0" indent="0">
              <a:buNone/>
            </a:pPr>
            <a:endParaRPr lang="nl-NL"/>
          </a:p>
          <a:p>
            <a:pPr marL="0" indent="0">
              <a:buNone/>
            </a:pPr>
            <a:endParaRPr lang="nl-NL" dirty="0"/>
          </a:p>
        </p:txBody>
      </p:sp>
      <p:pic>
        <p:nvPicPr>
          <p:cNvPr id="1026" name="Picture 2" descr="Image result for psychologie">
            <a:extLst>
              <a:ext uri="{FF2B5EF4-FFF2-40B4-BE49-F238E27FC236}">
                <a16:creationId xmlns:a16="http://schemas.microsoft.com/office/drawing/2014/main" id="{5FCB5D89-DCC7-408A-BA59-48FB7D6F9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078922"/>
            <a:ext cx="6710892"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9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CB664-6B1C-4AC6-883D-17B5A897D591}"/>
              </a:ext>
            </a:extLst>
          </p:cNvPr>
          <p:cNvSpPr>
            <a:spLocks noGrp="1"/>
          </p:cNvSpPr>
          <p:nvPr>
            <p:ph type="title"/>
          </p:nvPr>
        </p:nvSpPr>
        <p:spPr/>
        <p:txBody>
          <a:bodyPr/>
          <a:lstStyle/>
          <a:p>
            <a:r>
              <a:rPr lang="nl-NL" dirty="0">
                <a:solidFill>
                  <a:schemeClr val="accent4"/>
                </a:solidFill>
              </a:rPr>
              <a:t>Gedragsverandering, hoezo?</a:t>
            </a:r>
          </a:p>
        </p:txBody>
      </p:sp>
      <p:sp>
        <p:nvSpPr>
          <p:cNvPr id="3" name="Tijdelijke aanduiding voor inhoud 2">
            <a:extLst>
              <a:ext uri="{FF2B5EF4-FFF2-40B4-BE49-F238E27FC236}">
                <a16:creationId xmlns:a16="http://schemas.microsoft.com/office/drawing/2014/main" id="{2CC580C5-3CCC-4684-994D-08CC6C946C26}"/>
              </a:ext>
            </a:extLst>
          </p:cNvPr>
          <p:cNvSpPr>
            <a:spLocks noGrp="1"/>
          </p:cNvSpPr>
          <p:nvPr>
            <p:ph idx="1"/>
          </p:nvPr>
        </p:nvSpPr>
        <p:spPr>
          <a:xfrm>
            <a:off x="838200" y="1602105"/>
            <a:ext cx="10515600" cy="4160520"/>
          </a:xfrm>
        </p:spPr>
        <p:txBody>
          <a:bodyPr>
            <a:normAutofit fontScale="92500" lnSpcReduction="10000"/>
          </a:bodyPr>
          <a:lstStyle/>
          <a:p>
            <a:pPr marL="0" indent="0">
              <a:buNone/>
            </a:pPr>
            <a:r>
              <a:rPr lang="nl-NL" dirty="0"/>
              <a:t>Gedragsverandering klinkt serieus maar we hebben er dagelijks mee te maken: op school, via reclames, nu met alle maatregelen rond corona als ‘binnen blijven en afstand houden’ maar denk ook aan overheidscampagnes rond gezond leven en niet roken enz. </a:t>
            </a:r>
          </a:p>
          <a:p>
            <a:pPr marL="0" indent="0">
              <a:buNone/>
            </a:pPr>
            <a:r>
              <a:rPr lang="nl-NL" dirty="0"/>
              <a:t>Ook in je werk als adviseur duurzame leefomgeving krijg je hier mee te maken…. </a:t>
            </a:r>
          </a:p>
          <a:p>
            <a:pPr marL="0" indent="0">
              <a:buNone/>
            </a:pPr>
            <a:endParaRPr lang="nl-NL" dirty="0"/>
          </a:p>
          <a:p>
            <a:pPr marL="0" indent="0">
              <a:buNone/>
            </a:pPr>
            <a:r>
              <a:rPr lang="nl-NL" b="1" dirty="0">
                <a:solidFill>
                  <a:schemeClr val="accent4"/>
                </a:solidFill>
              </a:rPr>
              <a:t>Op welke manier ben je met je community bezig met gedragsverandering?</a:t>
            </a:r>
          </a:p>
        </p:txBody>
      </p:sp>
    </p:spTree>
    <p:extLst>
      <p:ext uri="{BB962C8B-B14F-4D97-AF65-F5344CB8AC3E}">
        <p14:creationId xmlns:p14="http://schemas.microsoft.com/office/powerpoint/2010/main" val="242556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2116753"/>
            <a:ext cx="4088106" cy="2781653"/>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6547DC57-A7C3-43FE-A4D8-7C86292CB071}"/>
              </a:ext>
            </a:extLst>
          </p:cNvPr>
          <p:cNvSpPr>
            <a:spLocks noGrp="1"/>
          </p:cNvSpPr>
          <p:nvPr>
            <p:ph type="title"/>
          </p:nvPr>
        </p:nvSpPr>
        <p:spPr>
          <a:xfrm>
            <a:off x="838199" y="1495426"/>
            <a:ext cx="3415653" cy="4024310"/>
          </a:xfrm>
        </p:spPr>
        <p:txBody>
          <a:bodyPr>
            <a:normAutofit/>
          </a:bodyPr>
          <a:lstStyle/>
          <a:p>
            <a:r>
              <a:rPr lang="nl-NL" sz="2400" dirty="0"/>
              <a:t>Een korte video met een gesprek over gedragsverandering rond voeding;</a:t>
            </a:r>
          </a:p>
        </p:txBody>
      </p:sp>
      <p:graphicFrame>
        <p:nvGraphicFramePr>
          <p:cNvPr id="14" name="Tijdelijke aanduiding voor inhoud 2">
            <a:extLst>
              <a:ext uri="{FF2B5EF4-FFF2-40B4-BE49-F238E27FC236}">
                <a16:creationId xmlns:a16="http://schemas.microsoft.com/office/drawing/2014/main" id="{78B474CF-ED53-4B59-813C-75AF3410A543}"/>
              </a:ext>
            </a:extLst>
          </p:cNvPr>
          <p:cNvGraphicFramePr>
            <a:graphicFrameLocks noGrp="1"/>
          </p:cNvGraphicFramePr>
          <p:nvPr>
            <p:ph idx="1"/>
            <p:extLst>
              <p:ext uri="{D42A27DB-BD31-4B8C-83A1-F6EECF244321}">
                <p14:modId xmlns:p14="http://schemas.microsoft.com/office/powerpoint/2010/main" val="262980497"/>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9905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1C26247-1D74-4719-8310-2422A10A02F5}"/>
              </a:ext>
            </a:extLst>
          </p:cNvPr>
          <p:cNvSpPr>
            <a:spLocks noGrp="1"/>
          </p:cNvSpPr>
          <p:nvPr>
            <p:ph type="title"/>
          </p:nvPr>
        </p:nvSpPr>
        <p:spPr>
          <a:xfrm>
            <a:off x="838201" y="365125"/>
            <a:ext cx="3816095" cy="1807305"/>
          </a:xfrm>
        </p:spPr>
        <p:txBody>
          <a:bodyPr>
            <a:normAutofit/>
          </a:bodyPr>
          <a:lstStyle/>
          <a:p>
            <a:r>
              <a:rPr lang="nl-NL" sz="3100" dirty="0"/>
              <a:t>Allerlei manieren om gedrag te beïnvloeden</a:t>
            </a:r>
          </a:p>
        </p:txBody>
      </p:sp>
      <p:sp>
        <p:nvSpPr>
          <p:cNvPr id="3" name="Tijdelijke aanduiding voor inhoud 2">
            <a:extLst>
              <a:ext uri="{FF2B5EF4-FFF2-40B4-BE49-F238E27FC236}">
                <a16:creationId xmlns:a16="http://schemas.microsoft.com/office/drawing/2014/main" id="{1A2BCF36-50FC-49B3-9358-E21AE96C6916}"/>
              </a:ext>
            </a:extLst>
          </p:cNvPr>
          <p:cNvSpPr>
            <a:spLocks noGrp="1"/>
          </p:cNvSpPr>
          <p:nvPr>
            <p:ph idx="1"/>
          </p:nvPr>
        </p:nvSpPr>
        <p:spPr>
          <a:xfrm>
            <a:off x="838201" y="2333297"/>
            <a:ext cx="3816096" cy="3843666"/>
          </a:xfrm>
        </p:spPr>
        <p:txBody>
          <a:bodyPr>
            <a:normAutofit/>
          </a:bodyPr>
          <a:lstStyle/>
          <a:p>
            <a:pPr marL="0" indent="0">
              <a:buNone/>
            </a:pPr>
            <a:r>
              <a:rPr lang="nl-NL" sz="2000" dirty="0"/>
              <a:t>In deze les twee manieren om gedragsverandering te benaderen: </a:t>
            </a:r>
          </a:p>
          <a:p>
            <a:pPr lvl="0"/>
            <a:r>
              <a:rPr lang="nl-NL" sz="2000" dirty="0"/>
              <a:t>de krachtenveldtheorie van Lewin</a:t>
            </a:r>
          </a:p>
          <a:p>
            <a:pPr lvl="0"/>
            <a:r>
              <a:rPr lang="nl-NL" sz="2000" dirty="0"/>
              <a:t>de positieve psychologie </a:t>
            </a:r>
          </a:p>
          <a:p>
            <a:pPr marL="0" lvl="0" indent="0">
              <a:buNone/>
            </a:pPr>
            <a:endParaRPr lang="nl-NL" sz="2000" b="1" u="sng" dirty="0"/>
          </a:p>
          <a:p>
            <a:pPr marL="0" indent="0">
              <a:buNone/>
            </a:pPr>
            <a:endParaRPr lang="nl-NL" sz="2000" dirty="0"/>
          </a:p>
        </p:txBody>
      </p:sp>
      <p:pic>
        <p:nvPicPr>
          <p:cNvPr id="5" name="Afbeelding 4">
            <a:extLst>
              <a:ext uri="{FF2B5EF4-FFF2-40B4-BE49-F238E27FC236}">
                <a16:creationId xmlns:a16="http://schemas.microsoft.com/office/drawing/2014/main" id="{1C043D64-A92F-41D6-8583-092C1301CB05}"/>
              </a:ext>
            </a:extLst>
          </p:cNvPr>
          <p:cNvPicPr>
            <a:picLocks noChangeAspect="1"/>
          </p:cNvPicPr>
          <p:nvPr/>
        </p:nvPicPr>
        <p:blipFill rotWithShape="1">
          <a:blip r:embed="rId2"/>
          <a:srcRect l="15314" r="7870"/>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4144113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7">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A5A540">
              <a:alpha val="20000"/>
            </a:srgbClr>
          </a:solidFill>
          <a:ln w="3270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263DAA38-2A75-439A-A190-E9509388E51F}"/>
              </a:ext>
            </a:extLst>
          </p:cNvPr>
          <p:cNvSpPr>
            <a:spLocks noGrp="1"/>
          </p:cNvSpPr>
          <p:nvPr>
            <p:ph type="title"/>
          </p:nvPr>
        </p:nvSpPr>
        <p:spPr>
          <a:xfrm>
            <a:off x="5526156" y="365125"/>
            <a:ext cx="5827643" cy="1433433"/>
          </a:xfrm>
        </p:spPr>
        <p:txBody>
          <a:bodyPr anchor="b">
            <a:normAutofit/>
          </a:bodyPr>
          <a:lstStyle/>
          <a:p>
            <a:r>
              <a:rPr lang="nl-NL" sz="3700"/>
              <a:t>De krachtenveldtheorie van Lewin</a:t>
            </a:r>
          </a:p>
        </p:txBody>
      </p:sp>
      <p:pic>
        <p:nvPicPr>
          <p:cNvPr id="4" name="Afbeelding 3">
            <a:extLst>
              <a:ext uri="{FF2B5EF4-FFF2-40B4-BE49-F238E27FC236}">
                <a16:creationId xmlns:a16="http://schemas.microsoft.com/office/drawing/2014/main" id="{312BB515-7DDB-4FEE-8969-557099363F45}"/>
              </a:ext>
            </a:extLst>
          </p:cNvPr>
          <p:cNvPicPr>
            <a:picLocks noChangeAspect="1"/>
          </p:cNvPicPr>
          <p:nvPr/>
        </p:nvPicPr>
        <p:blipFill>
          <a:blip r:embed="rId2"/>
          <a:stretch>
            <a:fillRect/>
          </a:stretch>
        </p:blipFill>
        <p:spPr>
          <a:xfrm>
            <a:off x="298025" y="2055813"/>
            <a:ext cx="5143821" cy="3857867"/>
          </a:xfrm>
          <a:prstGeom prst="rect">
            <a:avLst/>
          </a:prstGeom>
        </p:spPr>
      </p:pic>
      <p:sp>
        <p:nvSpPr>
          <p:cNvPr id="3" name="Tijdelijke aanduiding voor inhoud 2">
            <a:extLst>
              <a:ext uri="{FF2B5EF4-FFF2-40B4-BE49-F238E27FC236}">
                <a16:creationId xmlns:a16="http://schemas.microsoft.com/office/drawing/2014/main" id="{403D5054-960E-402D-A090-830FF7291D94}"/>
              </a:ext>
            </a:extLst>
          </p:cNvPr>
          <p:cNvSpPr>
            <a:spLocks noGrp="1"/>
          </p:cNvSpPr>
          <p:nvPr>
            <p:ph idx="1"/>
          </p:nvPr>
        </p:nvSpPr>
        <p:spPr>
          <a:xfrm>
            <a:off x="5526156" y="2055813"/>
            <a:ext cx="5827644" cy="4121149"/>
          </a:xfrm>
        </p:spPr>
        <p:txBody>
          <a:bodyPr anchor="t">
            <a:normAutofit lnSpcReduction="10000"/>
          </a:bodyPr>
          <a:lstStyle/>
          <a:p>
            <a:pPr marL="0" indent="0">
              <a:lnSpc>
                <a:spcPct val="90000"/>
              </a:lnSpc>
              <a:buNone/>
            </a:pPr>
            <a:r>
              <a:rPr lang="nl-NL" sz="2400" b="1" dirty="0"/>
              <a:t>Drijvende krachten en remmende krachten. </a:t>
            </a:r>
          </a:p>
          <a:p>
            <a:pPr marL="0" indent="0">
              <a:lnSpc>
                <a:spcPct val="90000"/>
              </a:lnSpc>
              <a:buNone/>
            </a:pPr>
            <a:endParaRPr lang="nl-NL" sz="2400" dirty="0"/>
          </a:p>
          <a:p>
            <a:pPr marL="0" indent="0">
              <a:lnSpc>
                <a:spcPct val="90000"/>
              </a:lnSpc>
              <a:buNone/>
            </a:pPr>
            <a:r>
              <a:rPr lang="nl-NL" sz="2400" dirty="0"/>
              <a:t>Volgens Lewin moeten we ons niet afvragen: hoe krijg ik ze zover? Maar: waarom doen ze het nu nog niet? „Je vraagt: wat kan ik doen om het makkelijker te maken voor deze persoon om in beweging te komen?” Vaak draait het daarbij om het wegnemen van belemmeringen in de fysieke of sociale omgeving. </a:t>
            </a:r>
          </a:p>
        </p:txBody>
      </p:sp>
    </p:spTree>
    <p:extLst>
      <p:ext uri="{BB962C8B-B14F-4D97-AF65-F5344CB8AC3E}">
        <p14:creationId xmlns:p14="http://schemas.microsoft.com/office/powerpoint/2010/main" val="964580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C9EE8BE-FBF3-4086-81A4-38E3E60A57C9}"/>
              </a:ext>
            </a:extLst>
          </p:cNvPr>
          <p:cNvSpPr>
            <a:spLocks noGrp="1"/>
          </p:cNvSpPr>
          <p:nvPr>
            <p:ph type="title"/>
          </p:nvPr>
        </p:nvSpPr>
        <p:spPr>
          <a:xfrm>
            <a:off x="838201" y="365125"/>
            <a:ext cx="3816095" cy="1807305"/>
          </a:xfrm>
        </p:spPr>
        <p:txBody>
          <a:bodyPr>
            <a:normAutofit/>
          </a:bodyPr>
          <a:lstStyle/>
          <a:p>
            <a:r>
              <a:rPr lang="nl-NL" dirty="0"/>
              <a:t>Terug naar jouw gedrag….	</a:t>
            </a:r>
          </a:p>
        </p:txBody>
      </p:sp>
      <p:sp>
        <p:nvSpPr>
          <p:cNvPr id="8" name="Content Placeholder 7">
            <a:extLst>
              <a:ext uri="{FF2B5EF4-FFF2-40B4-BE49-F238E27FC236}">
                <a16:creationId xmlns:a16="http://schemas.microsoft.com/office/drawing/2014/main" id="{2C7CB2A0-478F-4174-AA19-DCF730D11B8C}"/>
              </a:ext>
            </a:extLst>
          </p:cNvPr>
          <p:cNvSpPr>
            <a:spLocks noGrp="1"/>
          </p:cNvSpPr>
          <p:nvPr>
            <p:ph idx="1"/>
          </p:nvPr>
        </p:nvSpPr>
        <p:spPr>
          <a:xfrm>
            <a:off x="838201" y="2333297"/>
            <a:ext cx="3816096" cy="3843666"/>
          </a:xfrm>
        </p:spPr>
        <p:txBody>
          <a:bodyPr>
            <a:normAutofit/>
          </a:bodyPr>
          <a:lstStyle/>
          <a:p>
            <a:pPr marL="0" indent="0">
              <a:buNone/>
            </a:pPr>
            <a:r>
              <a:rPr lang="en-US" sz="2000" b="1" dirty="0" err="1">
                <a:solidFill>
                  <a:schemeClr val="accent4"/>
                </a:solidFill>
              </a:rPr>
              <a:t>Welke</a:t>
            </a:r>
            <a:r>
              <a:rPr lang="en-US" sz="2000" b="1" dirty="0">
                <a:solidFill>
                  <a:schemeClr val="accent4"/>
                </a:solidFill>
              </a:rPr>
              <a:t> </a:t>
            </a:r>
            <a:r>
              <a:rPr lang="en-US" sz="2000" b="1" dirty="0" err="1">
                <a:solidFill>
                  <a:schemeClr val="accent4"/>
                </a:solidFill>
              </a:rPr>
              <a:t>remmende</a:t>
            </a:r>
            <a:r>
              <a:rPr lang="en-US" sz="2000" b="1" dirty="0">
                <a:solidFill>
                  <a:schemeClr val="accent4"/>
                </a:solidFill>
              </a:rPr>
              <a:t> </a:t>
            </a:r>
            <a:r>
              <a:rPr lang="en-US" sz="2000" b="1" dirty="0" err="1">
                <a:solidFill>
                  <a:schemeClr val="accent4"/>
                </a:solidFill>
              </a:rPr>
              <a:t>krachten</a:t>
            </a:r>
            <a:r>
              <a:rPr lang="en-US" sz="2000" b="1" dirty="0">
                <a:solidFill>
                  <a:schemeClr val="accent4"/>
                </a:solidFill>
              </a:rPr>
              <a:t> </a:t>
            </a:r>
            <a:r>
              <a:rPr lang="en-US" sz="2000" b="1" dirty="0" err="1">
                <a:solidFill>
                  <a:schemeClr val="accent4"/>
                </a:solidFill>
              </a:rPr>
              <a:t>zijn</a:t>
            </a:r>
            <a:r>
              <a:rPr lang="en-US" sz="2000" b="1" dirty="0">
                <a:solidFill>
                  <a:schemeClr val="accent4"/>
                </a:solidFill>
              </a:rPr>
              <a:t> </a:t>
            </a:r>
            <a:r>
              <a:rPr lang="en-US" sz="2000" b="1" dirty="0" err="1">
                <a:solidFill>
                  <a:schemeClr val="accent4"/>
                </a:solidFill>
              </a:rPr>
              <a:t>er</a:t>
            </a:r>
            <a:r>
              <a:rPr lang="en-US" sz="2000" b="1" dirty="0">
                <a:solidFill>
                  <a:schemeClr val="accent4"/>
                </a:solidFill>
              </a:rPr>
              <a:t> die je </a:t>
            </a:r>
            <a:r>
              <a:rPr lang="en-US" sz="2000" b="1" dirty="0" err="1">
                <a:solidFill>
                  <a:schemeClr val="accent4"/>
                </a:solidFill>
              </a:rPr>
              <a:t>tegenhouden</a:t>
            </a:r>
            <a:r>
              <a:rPr lang="en-US" sz="2000" b="1" dirty="0">
                <a:solidFill>
                  <a:schemeClr val="accent4"/>
                </a:solidFill>
              </a:rPr>
              <a:t> je </a:t>
            </a:r>
            <a:r>
              <a:rPr lang="en-US" sz="2000" b="1" dirty="0" err="1">
                <a:solidFill>
                  <a:schemeClr val="accent4"/>
                </a:solidFill>
              </a:rPr>
              <a:t>gedrag</a:t>
            </a:r>
            <a:r>
              <a:rPr lang="en-US" sz="2000" b="1" dirty="0">
                <a:solidFill>
                  <a:schemeClr val="accent4"/>
                </a:solidFill>
              </a:rPr>
              <a:t> </a:t>
            </a:r>
            <a:r>
              <a:rPr lang="en-US" sz="2000" b="1" dirty="0" err="1">
                <a:solidFill>
                  <a:schemeClr val="accent4"/>
                </a:solidFill>
              </a:rPr>
              <a:t>aan</a:t>
            </a:r>
            <a:r>
              <a:rPr lang="en-US" sz="2000" b="1" dirty="0">
                <a:solidFill>
                  <a:schemeClr val="accent4"/>
                </a:solidFill>
              </a:rPr>
              <a:t> </a:t>
            </a:r>
            <a:r>
              <a:rPr lang="en-US" sz="2000" b="1" dirty="0" err="1">
                <a:solidFill>
                  <a:schemeClr val="accent4"/>
                </a:solidFill>
              </a:rPr>
              <a:t>te</a:t>
            </a:r>
            <a:r>
              <a:rPr lang="en-US" sz="2000" b="1" dirty="0">
                <a:solidFill>
                  <a:schemeClr val="accent4"/>
                </a:solidFill>
              </a:rPr>
              <a:t> </a:t>
            </a:r>
            <a:r>
              <a:rPr lang="en-US" sz="2000" b="1" dirty="0" err="1">
                <a:solidFill>
                  <a:schemeClr val="accent4"/>
                </a:solidFill>
              </a:rPr>
              <a:t>passen</a:t>
            </a:r>
            <a:r>
              <a:rPr lang="en-US" sz="2000" b="1" dirty="0">
                <a:solidFill>
                  <a:schemeClr val="accent4"/>
                </a:solidFill>
              </a:rPr>
              <a:t>?</a:t>
            </a:r>
          </a:p>
          <a:p>
            <a:pPr marL="0" indent="0">
              <a:buNone/>
            </a:pPr>
            <a:r>
              <a:rPr lang="en-US" sz="2000" b="1" dirty="0">
                <a:solidFill>
                  <a:schemeClr val="accent4"/>
                </a:solidFill>
              </a:rPr>
              <a:t>… </a:t>
            </a:r>
            <a:r>
              <a:rPr lang="en-US" sz="2000" b="1" dirty="0" err="1">
                <a:solidFill>
                  <a:schemeClr val="accent4"/>
                </a:solidFill>
              </a:rPr>
              <a:t>stoppen</a:t>
            </a:r>
            <a:r>
              <a:rPr lang="en-US" sz="2000" b="1" dirty="0">
                <a:solidFill>
                  <a:schemeClr val="accent4"/>
                </a:solidFill>
              </a:rPr>
              <a:t> met </a:t>
            </a:r>
            <a:r>
              <a:rPr lang="en-US" sz="2000" b="1" dirty="0" err="1">
                <a:solidFill>
                  <a:schemeClr val="accent4"/>
                </a:solidFill>
              </a:rPr>
              <a:t>snoepen</a:t>
            </a:r>
            <a:r>
              <a:rPr lang="en-US" sz="2000" b="1" dirty="0">
                <a:solidFill>
                  <a:schemeClr val="accent4"/>
                </a:solidFill>
              </a:rPr>
              <a:t>?</a:t>
            </a:r>
          </a:p>
          <a:p>
            <a:pPr marL="0" indent="0">
              <a:buNone/>
            </a:pPr>
            <a:r>
              <a:rPr lang="en-US" sz="2000" b="1" dirty="0">
                <a:solidFill>
                  <a:schemeClr val="accent4"/>
                </a:solidFill>
              </a:rPr>
              <a:t>…. </a:t>
            </a:r>
            <a:r>
              <a:rPr lang="en-US" sz="2000" b="1" dirty="0" err="1">
                <a:solidFill>
                  <a:schemeClr val="accent4"/>
                </a:solidFill>
              </a:rPr>
              <a:t>stoppen</a:t>
            </a:r>
            <a:r>
              <a:rPr lang="en-US" sz="2000" b="1" dirty="0">
                <a:solidFill>
                  <a:schemeClr val="accent4"/>
                </a:solidFill>
              </a:rPr>
              <a:t> met </a:t>
            </a:r>
            <a:r>
              <a:rPr lang="en-US" sz="2000" b="1" dirty="0" err="1">
                <a:solidFill>
                  <a:schemeClr val="accent4"/>
                </a:solidFill>
              </a:rPr>
              <a:t>roken</a:t>
            </a:r>
            <a:r>
              <a:rPr lang="en-US" sz="2000" b="1" dirty="0">
                <a:solidFill>
                  <a:schemeClr val="accent4"/>
                </a:solidFill>
              </a:rPr>
              <a:t>?</a:t>
            </a:r>
          </a:p>
          <a:p>
            <a:pPr marL="0" indent="0">
              <a:buNone/>
            </a:pPr>
            <a:r>
              <a:rPr lang="en-US" sz="2000" b="1" dirty="0">
                <a:solidFill>
                  <a:schemeClr val="accent4"/>
                </a:solidFill>
              </a:rPr>
              <a:t>…. </a:t>
            </a:r>
            <a:r>
              <a:rPr lang="en-US" sz="2000" b="1" dirty="0" err="1">
                <a:solidFill>
                  <a:schemeClr val="accent4"/>
                </a:solidFill>
              </a:rPr>
              <a:t>stoppen</a:t>
            </a:r>
            <a:r>
              <a:rPr lang="en-US" sz="2000" b="1" dirty="0">
                <a:solidFill>
                  <a:schemeClr val="accent4"/>
                </a:solidFill>
              </a:rPr>
              <a:t> met </a:t>
            </a:r>
            <a:r>
              <a:rPr lang="en-US" sz="2000" b="1" dirty="0" err="1">
                <a:solidFill>
                  <a:schemeClr val="accent4"/>
                </a:solidFill>
              </a:rPr>
              <a:t>kopen</a:t>
            </a:r>
            <a:r>
              <a:rPr lang="en-US" sz="2000" b="1" dirty="0">
                <a:solidFill>
                  <a:schemeClr val="accent4"/>
                </a:solidFill>
              </a:rPr>
              <a:t>?</a:t>
            </a:r>
          </a:p>
          <a:p>
            <a:pPr marL="0" indent="0">
              <a:buNone/>
            </a:pPr>
            <a:r>
              <a:rPr lang="en-US" sz="2000" b="1" dirty="0">
                <a:solidFill>
                  <a:schemeClr val="accent4"/>
                </a:solidFill>
              </a:rPr>
              <a:t>…. </a:t>
            </a:r>
            <a:r>
              <a:rPr lang="en-US" sz="2000" b="1" dirty="0" err="1">
                <a:solidFill>
                  <a:schemeClr val="accent4"/>
                </a:solidFill>
              </a:rPr>
              <a:t>stoppen</a:t>
            </a:r>
            <a:r>
              <a:rPr lang="en-US" sz="2000" b="1" dirty="0">
                <a:solidFill>
                  <a:schemeClr val="accent4"/>
                </a:solidFill>
              </a:rPr>
              <a:t> met </a:t>
            </a:r>
            <a:r>
              <a:rPr lang="en-US" sz="2000" b="1" dirty="0" err="1">
                <a:solidFill>
                  <a:schemeClr val="accent4"/>
                </a:solidFill>
              </a:rPr>
              <a:t>gamen</a:t>
            </a:r>
            <a:r>
              <a:rPr lang="en-US" sz="2000" b="1" dirty="0">
                <a:solidFill>
                  <a:schemeClr val="accent4"/>
                </a:solidFill>
              </a:rPr>
              <a:t>?</a:t>
            </a:r>
          </a:p>
        </p:txBody>
      </p:sp>
      <p:pic>
        <p:nvPicPr>
          <p:cNvPr id="4" name="Tijdelijke aanduiding voor inhoud 3">
            <a:extLst>
              <a:ext uri="{FF2B5EF4-FFF2-40B4-BE49-F238E27FC236}">
                <a16:creationId xmlns:a16="http://schemas.microsoft.com/office/drawing/2014/main" id="{91D75C9A-9D1B-45EC-901E-4138A9763DC8}"/>
              </a:ext>
            </a:extLst>
          </p:cNvPr>
          <p:cNvPicPr>
            <a:picLocks noChangeAspect="1"/>
          </p:cNvPicPr>
          <p:nvPr/>
        </p:nvPicPr>
        <p:blipFill rotWithShape="1">
          <a:blip r:embed="rId2"/>
          <a:srcRect l="2157" r="16125"/>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704461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723C698-6999-4595-8143-415282FBCD84}"/>
              </a:ext>
            </a:extLst>
          </p:cNvPr>
          <p:cNvSpPr>
            <a:spLocks noGrp="1"/>
          </p:cNvSpPr>
          <p:nvPr>
            <p:ph type="title"/>
          </p:nvPr>
        </p:nvSpPr>
        <p:spPr>
          <a:xfrm>
            <a:off x="6513788" y="365125"/>
            <a:ext cx="4840010" cy="1807305"/>
          </a:xfrm>
        </p:spPr>
        <p:txBody>
          <a:bodyPr>
            <a:normAutofit/>
          </a:bodyPr>
          <a:lstStyle/>
          <a:p>
            <a:r>
              <a:rPr lang="nl-NL" dirty="0"/>
              <a:t>Terug naar jullie community…</a:t>
            </a:r>
          </a:p>
        </p:txBody>
      </p:sp>
      <p:pic>
        <p:nvPicPr>
          <p:cNvPr id="4" name="Tijdelijke aanduiding voor inhoud 3">
            <a:extLst>
              <a:ext uri="{FF2B5EF4-FFF2-40B4-BE49-F238E27FC236}">
                <a16:creationId xmlns:a16="http://schemas.microsoft.com/office/drawing/2014/main" id="{A736B9B5-DFB2-4004-BE6B-D0BAC62C97F2}"/>
              </a:ext>
            </a:extLst>
          </p:cNvPr>
          <p:cNvPicPr>
            <a:picLocks noChangeAspect="1"/>
          </p:cNvPicPr>
          <p:nvPr/>
        </p:nvPicPr>
        <p:blipFill rotWithShape="1">
          <a:blip r:embed="rId2"/>
          <a:srcRect l="22874" r="17592" b="-1"/>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3" name="Content Placeholder 7">
            <a:extLst>
              <a:ext uri="{FF2B5EF4-FFF2-40B4-BE49-F238E27FC236}">
                <a16:creationId xmlns:a16="http://schemas.microsoft.com/office/drawing/2014/main" id="{FFFE583D-CC67-466E-9A2E-7FAC485BBA5D}"/>
              </a:ext>
            </a:extLst>
          </p:cNvPr>
          <p:cNvSpPr>
            <a:spLocks noGrp="1"/>
          </p:cNvSpPr>
          <p:nvPr>
            <p:ph idx="1"/>
          </p:nvPr>
        </p:nvSpPr>
        <p:spPr>
          <a:xfrm>
            <a:off x="6513788" y="2172430"/>
            <a:ext cx="4840010" cy="3843666"/>
          </a:xfrm>
        </p:spPr>
        <p:txBody>
          <a:bodyPr>
            <a:normAutofit fontScale="92500" lnSpcReduction="20000"/>
          </a:bodyPr>
          <a:lstStyle/>
          <a:p>
            <a:pPr marL="0" indent="0">
              <a:buNone/>
            </a:pPr>
            <a:r>
              <a:rPr lang="nl-NL" sz="2400" b="1" dirty="0">
                <a:solidFill>
                  <a:schemeClr val="accent4"/>
                </a:solidFill>
              </a:rPr>
              <a:t>Welk gedrag willen jullie daar zien ontstaan? </a:t>
            </a:r>
          </a:p>
          <a:p>
            <a:pPr marL="0" indent="0">
              <a:buNone/>
            </a:pPr>
            <a:endParaRPr lang="nl-NL" sz="2400" dirty="0"/>
          </a:p>
          <a:p>
            <a:pPr marL="0" indent="0">
              <a:buNone/>
            </a:pPr>
            <a:r>
              <a:rPr lang="nl-NL" sz="2400" dirty="0"/>
              <a:t>Hoe kun je dat beïnvloeden te vragen: waarom doen ze het nu nog niet? Wat kunnen jullie doen om het makkelijker te maken voor deze personen om in beweging te komen?</a:t>
            </a:r>
          </a:p>
          <a:p>
            <a:pPr marL="0" indent="0">
              <a:buNone/>
            </a:pPr>
            <a:r>
              <a:rPr lang="nl-NL" sz="2400" dirty="0"/>
              <a:t>Vaak draait het daarbij om het wegnemen van belemmeringen in de fysieke of sociale omgeving. </a:t>
            </a:r>
          </a:p>
          <a:p>
            <a:pPr marL="0" indent="0">
              <a:buNone/>
            </a:pPr>
            <a:endParaRPr lang="en-US" sz="2000" dirty="0"/>
          </a:p>
        </p:txBody>
      </p:sp>
    </p:spTree>
    <p:extLst>
      <p:ext uri="{BB962C8B-B14F-4D97-AF65-F5344CB8AC3E}">
        <p14:creationId xmlns:p14="http://schemas.microsoft.com/office/powerpoint/2010/main" val="1629620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DA47F27-B1C0-40C3-9D45-577B00B76BE9}"/>
              </a:ext>
            </a:extLst>
          </p:cNvPr>
          <p:cNvSpPr txBox="1"/>
          <p:nvPr/>
        </p:nvSpPr>
        <p:spPr>
          <a:xfrm>
            <a:off x="790574" y="1009650"/>
            <a:ext cx="10086975" cy="1815882"/>
          </a:xfrm>
          <a:prstGeom prst="rect">
            <a:avLst/>
          </a:prstGeom>
          <a:noFill/>
        </p:spPr>
        <p:txBody>
          <a:bodyPr wrap="square" rtlCol="0">
            <a:spAutoFit/>
          </a:bodyPr>
          <a:lstStyle/>
          <a:p>
            <a:r>
              <a:rPr lang="nl-NL" sz="2800" dirty="0"/>
              <a:t>En als je kijkt naar de samenwerking in jullie IBS team….</a:t>
            </a:r>
          </a:p>
          <a:p>
            <a:r>
              <a:rPr lang="nl-NL" sz="2800" dirty="0"/>
              <a:t>Wat zou daar anders moeten?</a:t>
            </a:r>
          </a:p>
          <a:p>
            <a:r>
              <a:rPr lang="nl-NL" sz="2800" dirty="0"/>
              <a:t>Welk gedrag kan anders?</a:t>
            </a:r>
          </a:p>
          <a:p>
            <a:r>
              <a:rPr lang="nl-NL" sz="2800" dirty="0"/>
              <a:t>En hoe zou het dan moeten </a:t>
            </a:r>
          </a:p>
        </p:txBody>
      </p:sp>
    </p:spTree>
    <p:extLst>
      <p:ext uri="{BB962C8B-B14F-4D97-AF65-F5344CB8AC3E}">
        <p14:creationId xmlns:p14="http://schemas.microsoft.com/office/powerpoint/2010/main" val="956129839"/>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BrushVTI">
  <a:themeElements>
    <a:clrScheme name="AnalogousFromRegularSeedLeftStep">
      <a:dk1>
        <a:srgbClr val="000000"/>
      </a:dk1>
      <a:lt1>
        <a:srgbClr val="FFFFFF"/>
      </a:lt1>
      <a:dk2>
        <a:srgbClr val="412440"/>
      </a:dk2>
      <a:lt2>
        <a:srgbClr val="E2E2E8"/>
      </a:lt2>
      <a:accent1>
        <a:srgbClr val="A5A540"/>
      </a:accent1>
      <a:accent2>
        <a:srgbClr val="B27F3A"/>
      </a:accent2>
      <a:accent3>
        <a:srgbClr val="C45F4C"/>
      </a:accent3>
      <a:accent4>
        <a:srgbClr val="B23A59"/>
      </a:accent4>
      <a:accent5>
        <a:srgbClr val="C44C9D"/>
      </a:accent5>
      <a:accent6>
        <a:srgbClr val="A73AB2"/>
      </a:accent6>
      <a:hlink>
        <a:srgbClr val="6D6ECE"/>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C91772-AB12-44C3-A988-0CBEF24FFC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E1BDAB-B175-4D80-AA2F-90F88BB713D8}">
  <ds:schemaRefs>
    <ds:schemaRef ds:uri="http://schemas.microsoft.com/sharepoint/v3/contenttype/forms"/>
  </ds:schemaRefs>
</ds:datastoreItem>
</file>

<file path=customXml/itemProps3.xml><?xml version="1.0" encoding="utf-8"?>
<ds:datastoreItem xmlns:ds="http://schemas.openxmlformats.org/officeDocument/2006/customXml" ds:itemID="{7032D873-5256-4C94-97F2-9A7C9F1DF841}">
  <ds:schemaRefs>
    <ds:schemaRef ds:uri="http://purl.org/dc/dcmitype/"/>
    <ds:schemaRef ds:uri="http://purl.org/dc/terms/"/>
    <ds:schemaRef ds:uri="http://schemas.microsoft.com/office/2006/documentManagement/types"/>
    <ds:schemaRef ds:uri="http://www.w3.org/XML/1998/namespace"/>
    <ds:schemaRef ds:uri="47a28104-336f-447d-946e-e305ac2bcd47"/>
    <ds:schemaRef ds:uri="http://schemas.microsoft.com/office/infopath/2007/PartnerControls"/>
    <ds:schemaRef ds:uri="http://schemas.openxmlformats.org/package/2006/metadata/core-properties"/>
    <ds:schemaRef ds:uri="34354c1b-6b8c-435b-ad50-990538c19557"/>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144</TotalTime>
  <Words>831</Words>
  <Application>Microsoft Office PowerPoint</Application>
  <PresentationFormat>Breedbeeld</PresentationFormat>
  <Paragraphs>85</Paragraphs>
  <Slides>19</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19</vt:i4>
      </vt:variant>
    </vt:vector>
  </HeadingPairs>
  <TitlesOfParts>
    <vt:vector size="26" baseType="lpstr">
      <vt:lpstr>Arial</vt:lpstr>
      <vt:lpstr>Avenir Next LT Pro</vt:lpstr>
      <vt:lpstr>Calibri</vt:lpstr>
      <vt:lpstr>Century Gothic</vt:lpstr>
      <vt:lpstr>Elephant</vt:lpstr>
      <vt:lpstr>AccentBoxVTI</vt:lpstr>
      <vt:lpstr>BrushVTI</vt:lpstr>
      <vt:lpstr>Gedragsverandering en psychologie </vt:lpstr>
      <vt:lpstr>Programma</vt:lpstr>
      <vt:lpstr>Gedragsverandering, hoezo?</vt:lpstr>
      <vt:lpstr>Een korte video met een gesprek over gedragsverandering rond voeding;</vt:lpstr>
      <vt:lpstr>Allerlei manieren om gedrag te beïnvloeden</vt:lpstr>
      <vt:lpstr>De krachtenveldtheorie van Lewin</vt:lpstr>
      <vt:lpstr>Terug naar jouw gedrag…. </vt:lpstr>
      <vt:lpstr>Terug naar jullie community…</vt:lpstr>
      <vt:lpstr>PowerPoint-presentatie</vt:lpstr>
      <vt:lpstr>De positieve psychologie </vt:lpstr>
      <vt:lpstr>PowerPoint-presentatie</vt:lpstr>
      <vt:lpstr>Hoe pas je het toe?</vt:lpstr>
      <vt:lpstr>Filmpje! </vt:lpstr>
      <vt:lpstr>Waar ben jij goed in?</vt:lpstr>
      <vt:lpstr>Waarom?</vt:lpstr>
      <vt:lpstr>PowerPoint-presentatie</vt:lpstr>
      <vt:lpstr>Hoe pas je dit toe op je community of team? </vt:lpstr>
      <vt:lpstr>PowerPoint-presentatie</vt:lpstr>
      <vt:lpstr>Succes met de 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Gedragsverandering en psychologie</dc:title>
  <dc:creator>Pascalle Cup</dc:creator>
  <cp:lastModifiedBy>Pascalle Cup</cp:lastModifiedBy>
  <cp:revision>6</cp:revision>
  <dcterms:created xsi:type="dcterms:W3CDTF">2020-03-22T21:22:36Z</dcterms:created>
  <dcterms:modified xsi:type="dcterms:W3CDTF">2020-03-31T09:16:59Z</dcterms:modified>
</cp:coreProperties>
</file>